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25" r:id="rId2"/>
    <p:sldId id="952" r:id="rId3"/>
    <p:sldId id="865" r:id="rId4"/>
    <p:sldId id="467" r:id="rId5"/>
    <p:sldId id="916" r:id="rId6"/>
    <p:sldId id="757" r:id="rId7"/>
    <p:sldId id="953" r:id="rId8"/>
    <p:sldId id="765" r:id="rId9"/>
    <p:sldId id="950" r:id="rId10"/>
    <p:sldId id="955" r:id="rId11"/>
    <p:sldId id="768" r:id="rId12"/>
    <p:sldId id="957" r:id="rId13"/>
    <p:sldId id="469" r:id="rId14"/>
    <p:sldId id="680" r:id="rId15"/>
    <p:sldId id="691" r:id="rId16"/>
    <p:sldId id="956" r:id="rId17"/>
    <p:sldId id="701" r:id="rId18"/>
    <p:sldId id="951" r:id="rId19"/>
    <p:sldId id="954" r:id="rId20"/>
    <p:sldId id="930" r:id="rId21"/>
    <p:sldId id="949" r:id="rId22"/>
    <p:sldId id="493" r:id="rId23"/>
    <p:sldId id="948" r:id="rId24"/>
    <p:sldId id="706" r:id="rId25"/>
    <p:sldId id="799" r:id="rId26"/>
    <p:sldId id="468" r:id="rId2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7F7F7"/>
    <a:srgbClr val="4D7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20"/>
    <p:restoredTop sz="96949"/>
  </p:normalViewPr>
  <p:slideViewPr>
    <p:cSldViewPr snapToGrid="0" snapToObjects="1">
      <p:cViewPr varScale="1">
        <p:scale>
          <a:sx n="138" d="100"/>
          <a:sy n="138" d="100"/>
        </p:scale>
        <p:origin x="188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BA017037-CFC5-0449-B31E-A16E8B8F0100}"/>
    <pc:docChg chg="undo custSel addSld delSld modSld sldOrd modNotesMaster">
      <pc:chgData name="Jim Fleming" userId="161791bae1afb603" providerId="LiveId" clId="{BA017037-CFC5-0449-B31E-A16E8B8F0100}" dt="2025-04-05T19:33:24.075" v="4055"/>
      <pc:docMkLst>
        <pc:docMk/>
      </pc:docMkLst>
      <pc:sldChg chg="del">
        <pc:chgData name="Jim Fleming" userId="161791bae1afb603" providerId="LiveId" clId="{BA017037-CFC5-0449-B31E-A16E8B8F0100}" dt="2025-04-05T14:54:08.125" v="84" actId="2696"/>
        <pc:sldMkLst>
          <pc:docMk/>
          <pc:sldMk cId="1564561552" sldId="257"/>
        </pc:sldMkLst>
      </pc:sldChg>
      <pc:sldChg chg="modSp add mod ord">
        <pc:chgData name="Jim Fleming" userId="161791bae1afb603" providerId="LiveId" clId="{BA017037-CFC5-0449-B31E-A16E8B8F0100}" dt="2025-04-05T18:23:16.119" v="3648" actId="20578"/>
        <pc:sldMkLst>
          <pc:docMk/>
          <pc:sldMk cId="1791236111" sldId="386"/>
        </pc:sldMkLst>
      </pc:sldChg>
      <pc:sldChg chg="modSp mod ord chgLayout">
        <pc:chgData name="Jim Fleming" userId="161791bae1afb603" providerId="LiveId" clId="{BA017037-CFC5-0449-B31E-A16E8B8F0100}" dt="2025-04-05T15:22:35.226" v="614" actId="20578"/>
        <pc:sldMkLst>
          <pc:docMk/>
          <pc:sldMk cId="3544828559" sldId="467"/>
        </pc:sldMkLst>
        <pc:spChg chg="mod ord">
          <ac:chgData name="Jim Fleming" userId="161791bae1afb603" providerId="LiveId" clId="{BA017037-CFC5-0449-B31E-A16E8B8F0100}" dt="2025-04-05T14:52:10.874" v="40" actId="700"/>
          <ac:spMkLst>
            <pc:docMk/>
            <pc:sldMk cId="3544828559" sldId="467"/>
            <ac:spMk id="2" creationId="{1AC8C507-C381-A7EC-84C3-B88443D1F57A}"/>
          </ac:spMkLst>
        </pc:spChg>
        <pc:spChg chg="mod ord">
          <ac:chgData name="Jim Fleming" userId="161791bae1afb603" providerId="LiveId" clId="{BA017037-CFC5-0449-B31E-A16E8B8F0100}" dt="2025-04-05T14:52:18.013" v="41" actId="114"/>
          <ac:spMkLst>
            <pc:docMk/>
            <pc:sldMk cId="3544828559" sldId="467"/>
            <ac:spMk id="5" creationId="{FDC8D6C2-5F52-D34B-23A0-601FDE73D0F9}"/>
          </ac:spMkLst>
        </pc:spChg>
      </pc:sldChg>
      <pc:sldChg chg="del">
        <pc:chgData name="Jim Fleming" userId="161791bae1afb603" providerId="LiveId" clId="{BA017037-CFC5-0449-B31E-A16E8B8F0100}" dt="2025-04-05T14:52:53.804" v="42" actId="2696"/>
        <pc:sldMkLst>
          <pc:docMk/>
          <pc:sldMk cId="4066688916" sldId="469"/>
        </pc:sldMkLst>
      </pc:sldChg>
      <pc:sldChg chg="del">
        <pc:chgData name="Jim Fleming" userId="161791bae1afb603" providerId="LiveId" clId="{BA017037-CFC5-0449-B31E-A16E8B8F0100}" dt="2025-04-05T14:52:53.804" v="42" actId="2696"/>
        <pc:sldMkLst>
          <pc:docMk/>
          <pc:sldMk cId="1008993633" sldId="479"/>
        </pc:sldMkLst>
      </pc:sldChg>
      <pc:sldChg chg="del">
        <pc:chgData name="Jim Fleming" userId="161791bae1afb603" providerId="LiveId" clId="{BA017037-CFC5-0449-B31E-A16E8B8F0100}" dt="2025-04-05T14:53:02.314" v="43" actId="2696"/>
        <pc:sldMkLst>
          <pc:docMk/>
          <pc:sldMk cId="3467839692" sldId="480"/>
        </pc:sldMkLst>
      </pc:sldChg>
      <pc:sldChg chg="del">
        <pc:chgData name="Jim Fleming" userId="161791bae1afb603" providerId="LiveId" clId="{BA017037-CFC5-0449-B31E-A16E8B8F0100}" dt="2025-04-05T14:53:19.194" v="47" actId="2696"/>
        <pc:sldMkLst>
          <pc:docMk/>
          <pc:sldMk cId="1693998690" sldId="481"/>
        </pc:sldMkLst>
      </pc:sldChg>
      <pc:sldChg chg="del">
        <pc:chgData name="Jim Fleming" userId="161791bae1afb603" providerId="LiveId" clId="{BA017037-CFC5-0449-B31E-A16E8B8F0100}" dt="2025-04-05T14:53:18.424" v="46" actId="2696"/>
        <pc:sldMkLst>
          <pc:docMk/>
          <pc:sldMk cId="334323681" sldId="483"/>
        </pc:sldMkLst>
      </pc:sldChg>
      <pc:sldChg chg="del">
        <pc:chgData name="Jim Fleming" userId="161791bae1afb603" providerId="LiveId" clId="{BA017037-CFC5-0449-B31E-A16E8B8F0100}" dt="2025-04-05T14:53:56.259" v="75" actId="2696"/>
        <pc:sldMkLst>
          <pc:docMk/>
          <pc:sldMk cId="2138533639" sldId="489"/>
        </pc:sldMkLst>
      </pc:sldChg>
      <pc:sldChg chg="del">
        <pc:chgData name="Jim Fleming" userId="161791bae1afb603" providerId="LiveId" clId="{BA017037-CFC5-0449-B31E-A16E8B8F0100}" dt="2025-04-05T14:53:56.612" v="76" actId="2696"/>
        <pc:sldMkLst>
          <pc:docMk/>
          <pc:sldMk cId="1773743807" sldId="490"/>
        </pc:sldMkLst>
      </pc:sldChg>
      <pc:sldChg chg="del">
        <pc:chgData name="Jim Fleming" userId="161791bae1afb603" providerId="LiveId" clId="{BA017037-CFC5-0449-B31E-A16E8B8F0100}" dt="2025-04-05T14:53:57.093" v="77" actId="2696"/>
        <pc:sldMkLst>
          <pc:docMk/>
          <pc:sldMk cId="1321751761" sldId="491"/>
        </pc:sldMkLst>
      </pc:sldChg>
      <pc:sldChg chg="modSp add mod ord">
        <pc:chgData name="Jim Fleming" userId="161791bae1afb603" providerId="LiveId" clId="{BA017037-CFC5-0449-B31E-A16E8B8F0100}" dt="2025-04-05T19:09:12.347" v="3899" actId="6549"/>
        <pc:sldMkLst>
          <pc:docMk/>
          <pc:sldMk cId="1695603952" sldId="496"/>
        </pc:sldMkLst>
      </pc:sldChg>
      <pc:sldChg chg="del">
        <pc:chgData name="Jim Fleming" userId="161791bae1afb603" providerId="LiveId" clId="{BA017037-CFC5-0449-B31E-A16E8B8F0100}" dt="2025-04-05T14:53:43.254" v="55" actId="2696"/>
        <pc:sldMkLst>
          <pc:docMk/>
          <pc:sldMk cId="3278007702" sldId="505"/>
        </pc:sldMkLst>
      </pc:sldChg>
      <pc:sldChg chg="del">
        <pc:chgData name="Jim Fleming" userId="161791bae1afb603" providerId="LiveId" clId="{BA017037-CFC5-0449-B31E-A16E8B8F0100}" dt="2025-04-05T14:53:50.597" v="65" actId="2696"/>
        <pc:sldMkLst>
          <pc:docMk/>
          <pc:sldMk cId="4287106677" sldId="506"/>
        </pc:sldMkLst>
      </pc:sldChg>
      <pc:sldChg chg="add">
        <pc:chgData name="Jim Fleming" userId="161791bae1afb603" providerId="LiveId" clId="{BA017037-CFC5-0449-B31E-A16E8B8F0100}" dt="2025-04-05T18:26:31.698" v="3653"/>
        <pc:sldMkLst>
          <pc:docMk/>
          <pc:sldMk cId="3433638524" sldId="539"/>
        </pc:sldMkLst>
      </pc:sldChg>
      <pc:sldChg chg="modSp add mod ord">
        <pc:chgData name="Jim Fleming" userId="161791bae1afb603" providerId="LiveId" clId="{BA017037-CFC5-0449-B31E-A16E8B8F0100}" dt="2025-04-05T18:33:05.923" v="3730" actId="20578"/>
        <pc:sldMkLst>
          <pc:docMk/>
          <pc:sldMk cId="3051952489" sldId="633"/>
        </pc:sldMkLst>
      </pc:sldChg>
      <pc:sldChg chg="modSp mod">
        <pc:chgData name="Jim Fleming" userId="161791bae1afb603" providerId="LiveId" clId="{BA017037-CFC5-0449-B31E-A16E8B8F0100}" dt="2025-04-05T19:01:17.865" v="3876"/>
        <pc:sldMkLst>
          <pc:docMk/>
          <pc:sldMk cId="384459236" sldId="666"/>
        </pc:sldMkLst>
      </pc:sldChg>
      <pc:sldChg chg="del">
        <pc:chgData name="Jim Fleming" userId="161791bae1afb603" providerId="LiveId" clId="{BA017037-CFC5-0449-B31E-A16E8B8F0100}" dt="2025-04-05T14:54:00.746" v="83" actId="2696"/>
        <pc:sldMkLst>
          <pc:docMk/>
          <pc:sldMk cId="2230630306" sldId="667"/>
        </pc:sldMkLst>
      </pc:sldChg>
      <pc:sldChg chg="del">
        <pc:chgData name="Jim Fleming" userId="161791bae1afb603" providerId="LiveId" clId="{BA017037-CFC5-0449-B31E-A16E8B8F0100}" dt="2025-04-05T14:53:41.900" v="54" actId="2696"/>
        <pc:sldMkLst>
          <pc:docMk/>
          <pc:sldMk cId="3757601269" sldId="668"/>
        </pc:sldMkLst>
      </pc:sldChg>
      <pc:sldChg chg="del">
        <pc:chgData name="Jim Fleming" userId="161791bae1afb603" providerId="LiveId" clId="{BA017037-CFC5-0449-B31E-A16E8B8F0100}" dt="2025-04-05T14:53:53.714" v="73" actId="2696"/>
        <pc:sldMkLst>
          <pc:docMk/>
          <pc:sldMk cId="3646108762" sldId="669"/>
        </pc:sldMkLst>
      </pc:sldChg>
      <pc:sldChg chg="add del ord">
        <pc:chgData name="Jim Fleming" userId="161791bae1afb603" providerId="LiveId" clId="{BA017037-CFC5-0449-B31E-A16E8B8F0100}" dt="2025-04-05T17:53:21.724" v="2953" actId="20578"/>
        <pc:sldMkLst>
          <pc:docMk/>
          <pc:sldMk cId="4015699505" sldId="672"/>
        </pc:sldMkLst>
      </pc:sldChg>
      <pc:sldChg chg="del">
        <pc:chgData name="Jim Fleming" userId="161791bae1afb603" providerId="LiveId" clId="{BA017037-CFC5-0449-B31E-A16E8B8F0100}" dt="2025-04-05T17:27:59.541" v="2814" actId="2696"/>
        <pc:sldMkLst>
          <pc:docMk/>
          <pc:sldMk cId="480089297" sldId="673"/>
        </pc:sldMkLst>
      </pc:sldChg>
      <pc:sldChg chg="del">
        <pc:chgData name="Jim Fleming" userId="161791bae1afb603" providerId="LiveId" clId="{BA017037-CFC5-0449-B31E-A16E8B8F0100}" dt="2025-04-05T14:52:53.804" v="42" actId="2696"/>
        <pc:sldMkLst>
          <pc:docMk/>
          <pc:sldMk cId="2177504325" sldId="674"/>
        </pc:sldMkLst>
      </pc:sldChg>
      <pc:sldChg chg="del">
        <pc:chgData name="Jim Fleming" userId="161791bae1afb603" providerId="LiveId" clId="{BA017037-CFC5-0449-B31E-A16E8B8F0100}" dt="2025-04-05T14:52:53.804" v="42" actId="2696"/>
        <pc:sldMkLst>
          <pc:docMk/>
          <pc:sldMk cId="353112185" sldId="675"/>
        </pc:sldMkLst>
      </pc:sldChg>
      <pc:sldChg chg="ord">
        <pc:chgData name="Jim Fleming" userId="161791bae1afb603" providerId="LiveId" clId="{BA017037-CFC5-0449-B31E-A16E8B8F0100}" dt="2025-04-05T14:54:28.058" v="93" actId="20578"/>
        <pc:sldMkLst>
          <pc:docMk/>
          <pc:sldMk cId="4286034721" sldId="676"/>
        </pc:sldMkLst>
      </pc:sldChg>
      <pc:sldChg chg="modSp add del mod ord">
        <pc:chgData name="Jim Fleming" userId="161791bae1afb603" providerId="LiveId" clId="{BA017037-CFC5-0449-B31E-A16E8B8F0100}" dt="2025-04-05T17:30:07.017" v="2827" actId="20578"/>
        <pc:sldMkLst>
          <pc:docMk/>
          <pc:sldMk cId="3005670088" sldId="677"/>
        </pc:sldMkLst>
      </pc:sldChg>
      <pc:sldChg chg="modSp add mod ord">
        <pc:chgData name="Jim Fleming" userId="161791bae1afb603" providerId="LiveId" clId="{BA017037-CFC5-0449-B31E-A16E8B8F0100}" dt="2025-04-05T18:23:37.256" v="3651" actId="20578"/>
        <pc:sldMkLst>
          <pc:docMk/>
          <pc:sldMk cId="1892334262" sldId="678"/>
        </pc:sldMkLst>
      </pc:sldChg>
      <pc:sldChg chg="del">
        <pc:chgData name="Jim Fleming" userId="161791bae1afb603" providerId="LiveId" clId="{BA017037-CFC5-0449-B31E-A16E8B8F0100}" dt="2025-04-05T14:54:16.367" v="90" actId="2696"/>
        <pc:sldMkLst>
          <pc:docMk/>
          <pc:sldMk cId="3866692572" sldId="678"/>
        </pc:sldMkLst>
      </pc:sldChg>
      <pc:sldChg chg="del">
        <pc:chgData name="Jim Fleming" userId="161791bae1afb603" providerId="LiveId" clId="{BA017037-CFC5-0449-B31E-A16E8B8F0100}" dt="2025-04-05T14:54:16.960" v="91" actId="2696"/>
        <pc:sldMkLst>
          <pc:docMk/>
          <pc:sldMk cId="3376690331" sldId="679"/>
        </pc:sldMkLst>
      </pc:sldChg>
      <pc:sldChg chg="add del">
        <pc:chgData name="Jim Fleming" userId="161791bae1afb603" providerId="LiveId" clId="{BA017037-CFC5-0449-B31E-A16E8B8F0100}" dt="2025-04-05T14:54:15.868" v="89" actId="2696"/>
        <pc:sldMkLst>
          <pc:docMk/>
          <pc:sldMk cId="338575872" sldId="680"/>
        </pc:sldMkLst>
      </pc:sldChg>
      <pc:sldChg chg="del">
        <pc:chgData name="Jim Fleming" userId="161791bae1afb603" providerId="LiveId" clId="{BA017037-CFC5-0449-B31E-A16E8B8F0100}" dt="2025-04-05T14:54:17.769" v="92" actId="2696"/>
        <pc:sldMkLst>
          <pc:docMk/>
          <pc:sldMk cId="3163759212" sldId="681"/>
        </pc:sldMkLst>
      </pc:sldChg>
      <pc:sldChg chg="del">
        <pc:chgData name="Jim Fleming" userId="161791bae1afb603" providerId="LiveId" clId="{BA017037-CFC5-0449-B31E-A16E8B8F0100}" dt="2025-04-05T14:54:30.728" v="94" actId="2696"/>
        <pc:sldMkLst>
          <pc:docMk/>
          <pc:sldMk cId="1841655045" sldId="682"/>
        </pc:sldMkLst>
      </pc:sldChg>
      <pc:sldChg chg="del">
        <pc:chgData name="Jim Fleming" userId="161791bae1afb603" providerId="LiveId" clId="{BA017037-CFC5-0449-B31E-A16E8B8F0100}" dt="2025-04-05T14:53:02.314" v="43" actId="2696"/>
        <pc:sldMkLst>
          <pc:docMk/>
          <pc:sldMk cId="1782694580" sldId="685"/>
        </pc:sldMkLst>
      </pc:sldChg>
      <pc:sldChg chg="del">
        <pc:chgData name="Jim Fleming" userId="161791bae1afb603" providerId="LiveId" clId="{BA017037-CFC5-0449-B31E-A16E8B8F0100}" dt="2025-04-05T14:53:02.314" v="43" actId="2696"/>
        <pc:sldMkLst>
          <pc:docMk/>
          <pc:sldMk cId="1919615607" sldId="686"/>
        </pc:sldMkLst>
      </pc:sldChg>
      <pc:sldChg chg="del">
        <pc:chgData name="Jim Fleming" userId="161791bae1afb603" providerId="LiveId" clId="{BA017037-CFC5-0449-B31E-A16E8B8F0100}" dt="2025-04-05T14:53:02.314" v="43" actId="2696"/>
        <pc:sldMkLst>
          <pc:docMk/>
          <pc:sldMk cId="3084943743" sldId="687"/>
        </pc:sldMkLst>
      </pc:sldChg>
      <pc:sldChg chg="del">
        <pc:chgData name="Jim Fleming" userId="161791bae1afb603" providerId="LiveId" clId="{BA017037-CFC5-0449-B31E-A16E8B8F0100}" dt="2025-04-05T14:54:43.678" v="99" actId="2696"/>
        <pc:sldMkLst>
          <pc:docMk/>
          <pc:sldMk cId="3525737962" sldId="688"/>
        </pc:sldMkLst>
      </pc:sldChg>
      <pc:sldChg chg="modSp add mod ord">
        <pc:chgData name="Jim Fleming" userId="161791bae1afb603" providerId="LiveId" clId="{BA017037-CFC5-0449-B31E-A16E8B8F0100}" dt="2025-04-05T18:21:57.900" v="3646" actId="20578"/>
        <pc:sldMkLst>
          <pc:docMk/>
          <pc:sldMk cId="3460848480" sldId="701"/>
        </pc:sldMkLst>
      </pc:sldChg>
      <pc:sldChg chg="modSp add del mod">
        <pc:chgData name="Jim Fleming" userId="161791bae1afb603" providerId="LiveId" clId="{BA017037-CFC5-0449-B31E-A16E8B8F0100}" dt="2025-04-05T15:29:32.432" v="813" actId="2696"/>
        <pc:sldMkLst>
          <pc:docMk/>
          <pc:sldMk cId="440590281" sldId="758"/>
        </pc:sldMkLst>
      </pc:sldChg>
      <pc:sldChg chg="del">
        <pc:chgData name="Jim Fleming" userId="161791bae1afb603" providerId="LiveId" clId="{BA017037-CFC5-0449-B31E-A16E8B8F0100}" dt="2025-04-05T14:54:50.415" v="102" actId="2696"/>
        <pc:sldMkLst>
          <pc:docMk/>
          <pc:sldMk cId="649699745" sldId="762"/>
        </pc:sldMkLst>
      </pc:sldChg>
      <pc:sldChg chg="del">
        <pc:chgData name="Jim Fleming" userId="161791bae1afb603" providerId="LiveId" clId="{BA017037-CFC5-0449-B31E-A16E8B8F0100}" dt="2025-04-05T14:54:44.680" v="100" actId="2696"/>
        <pc:sldMkLst>
          <pc:docMk/>
          <pc:sldMk cId="351656657" sldId="763"/>
        </pc:sldMkLst>
      </pc:sldChg>
      <pc:sldChg chg="del">
        <pc:chgData name="Jim Fleming" userId="161791bae1afb603" providerId="LiveId" clId="{BA017037-CFC5-0449-B31E-A16E8B8F0100}" dt="2025-04-05T14:54:45.415" v="101" actId="2696"/>
        <pc:sldMkLst>
          <pc:docMk/>
          <pc:sldMk cId="757743180" sldId="764"/>
        </pc:sldMkLst>
      </pc:sldChg>
      <pc:sldChg chg="modSp add mod ord">
        <pc:chgData name="Jim Fleming" userId="161791bae1afb603" providerId="LiveId" clId="{BA017037-CFC5-0449-B31E-A16E8B8F0100}" dt="2025-04-05T18:05:24.575" v="3039" actId="20578"/>
        <pc:sldMkLst>
          <pc:docMk/>
          <pc:sldMk cId="460657024" sldId="765"/>
        </pc:sldMkLst>
      </pc:sldChg>
      <pc:sldChg chg="del">
        <pc:chgData name="Jim Fleming" userId="161791bae1afb603" providerId="LiveId" clId="{BA017037-CFC5-0449-B31E-A16E8B8F0100}" dt="2025-04-05T14:54:32.361" v="95" actId="2696"/>
        <pc:sldMkLst>
          <pc:docMk/>
          <pc:sldMk cId="3560214394" sldId="765"/>
        </pc:sldMkLst>
      </pc:sldChg>
      <pc:sldChg chg="del">
        <pc:chgData name="Jim Fleming" userId="161791bae1afb603" providerId="LiveId" clId="{BA017037-CFC5-0449-B31E-A16E8B8F0100}" dt="2025-04-05T14:53:43.712" v="56" actId="2696"/>
        <pc:sldMkLst>
          <pc:docMk/>
          <pc:sldMk cId="3917844314" sldId="766"/>
        </pc:sldMkLst>
      </pc:sldChg>
      <pc:sldChg chg="del">
        <pc:chgData name="Jim Fleming" userId="161791bae1afb603" providerId="LiveId" clId="{BA017037-CFC5-0449-B31E-A16E8B8F0100}" dt="2025-04-05T14:53:44.476" v="58" actId="2696"/>
        <pc:sldMkLst>
          <pc:docMk/>
          <pc:sldMk cId="4149299525" sldId="767"/>
        </pc:sldMkLst>
      </pc:sldChg>
      <pc:sldChg chg="del">
        <pc:chgData name="Jim Fleming" userId="161791bae1afb603" providerId="LiveId" clId="{BA017037-CFC5-0449-B31E-A16E8B8F0100}" dt="2025-04-05T14:53:44.122" v="57" actId="2696"/>
        <pc:sldMkLst>
          <pc:docMk/>
          <pc:sldMk cId="434848599" sldId="768"/>
        </pc:sldMkLst>
      </pc:sldChg>
      <pc:sldChg chg="modSp add mod">
        <pc:chgData name="Jim Fleming" userId="161791bae1afb603" providerId="LiveId" clId="{BA017037-CFC5-0449-B31E-A16E8B8F0100}" dt="2025-04-05T17:01:18.857" v="2619"/>
        <pc:sldMkLst>
          <pc:docMk/>
          <pc:sldMk cId="3809868452" sldId="768"/>
        </pc:sldMkLst>
      </pc:sldChg>
      <pc:sldChg chg="del">
        <pc:chgData name="Jim Fleming" userId="161791bae1afb603" providerId="LiveId" clId="{BA017037-CFC5-0449-B31E-A16E8B8F0100}" dt="2025-04-05T14:53:50.848" v="66" actId="2696"/>
        <pc:sldMkLst>
          <pc:docMk/>
          <pc:sldMk cId="1343899108" sldId="770"/>
        </pc:sldMkLst>
      </pc:sldChg>
      <pc:sldChg chg="del">
        <pc:chgData name="Jim Fleming" userId="161791bae1afb603" providerId="LiveId" clId="{BA017037-CFC5-0449-B31E-A16E8B8F0100}" dt="2025-04-05T14:53:52.359" v="71" actId="2696"/>
        <pc:sldMkLst>
          <pc:docMk/>
          <pc:sldMk cId="424274489" sldId="771"/>
        </pc:sldMkLst>
      </pc:sldChg>
      <pc:sldChg chg="del">
        <pc:chgData name="Jim Fleming" userId="161791bae1afb603" providerId="LiveId" clId="{BA017037-CFC5-0449-B31E-A16E8B8F0100}" dt="2025-04-05T14:53:52.716" v="72" actId="2696"/>
        <pc:sldMkLst>
          <pc:docMk/>
          <pc:sldMk cId="2055240671" sldId="772"/>
        </pc:sldMkLst>
      </pc:sldChg>
      <pc:sldChg chg="del">
        <pc:chgData name="Jim Fleming" userId="161791bae1afb603" providerId="LiveId" clId="{BA017037-CFC5-0449-B31E-A16E8B8F0100}" dt="2025-04-05T14:53:48.834" v="62" actId="2696"/>
        <pc:sldMkLst>
          <pc:docMk/>
          <pc:sldMk cId="677079987" sldId="773"/>
        </pc:sldMkLst>
      </pc:sldChg>
      <pc:sldChg chg="del">
        <pc:chgData name="Jim Fleming" userId="161791bae1afb603" providerId="LiveId" clId="{BA017037-CFC5-0449-B31E-A16E8B8F0100}" dt="2025-04-05T14:53:47.729" v="60" actId="2696"/>
        <pc:sldMkLst>
          <pc:docMk/>
          <pc:sldMk cId="469972238" sldId="774"/>
        </pc:sldMkLst>
      </pc:sldChg>
      <pc:sldChg chg="ord">
        <pc:chgData name="Jim Fleming" userId="161791bae1afb603" providerId="LiveId" clId="{BA017037-CFC5-0449-B31E-A16E8B8F0100}" dt="2025-04-05T14:54:40.639" v="98" actId="20578"/>
        <pc:sldMkLst>
          <pc:docMk/>
          <pc:sldMk cId="3885038505" sldId="776"/>
        </pc:sldMkLst>
      </pc:sldChg>
      <pc:sldChg chg="del">
        <pc:chgData name="Jim Fleming" userId="161791bae1afb603" providerId="LiveId" clId="{BA017037-CFC5-0449-B31E-A16E8B8F0100}" dt="2025-04-05T14:53:48.155" v="61" actId="2696"/>
        <pc:sldMkLst>
          <pc:docMk/>
          <pc:sldMk cId="3008037203" sldId="777"/>
        </pc:sldMkLst>
      </pc:sldChg>
      <pc:sldChg chg="del">
        <pc:chgData name="Jim Fleming" userId="161791bae1afb603" providerId="LiveId" clId="{BA017037-CFC5-0449-B31E-A16E8B8F0100}" dt="2025-04-05T14:52:53.804" v="42" actId="2696"/>
        <pc:sldMkLst>
          <pc:docMk/>
          <pc:sldMk cId="2834268902" sldId="778"/>
        </pc:sldMkLst>
      </pc:sldChg>
      <pc:sldChg chg="modSp add mod ord">
        <pc:chgData name="Jim Fleming" userId="161791bae1afb603" providerId="LiveId" clId="{BA017037-CFC5-0449-B31E-A16E8B8F0100}" dt="2025-04-05T18:21:57.900" v="3646" actId="20578"/>
        <pc:sldMkLst>
          <pc:docMk/>
          <pc:sldMk cId="3655191451" sldId="778"/>
        </pc:sldMkLst>
      </pc:sldChg>
      <pc:sldChg chg="modSp add mod ord">
        <pc:chgData name="Jim Fleming" userId="161791bae1afb603" providerId="LiveId" clId="{BA017037-CFC5-0449-B31E-A16E8B8F0100}" dt="2025-04-05T19:00:28.362" v="3867" actId="14100"/>
        <pc:sldMkLst>
          <pc:docMk/>
          <pc:sldMk cId="837976973" sldId="779"/>
        </pc:sldMkLst>
      </pc:sldChg>
      <pc:sldChg chg="del">
        <pc:chgData name="Jim Fleming" userId="161791bae1afb603" providerId="LiveId" clId="{BA017037-CFC5-0449-B31E-A16E8B8F0100}" dt="2025-04-05T14:53:02.314" v="43" actId="2696"/>
        <pc:sldMkLst>
          <pc:docMk/>
          <pc:sldMk cId="3690600014" sldId="779"/>
        </pc:sldMkLst>
      </pc:sldChg>
      <pc:sldChg chg="del ord">
        <pc:chgData name="Jim Fleming" userId="161791bae1afb603" providerId="LiveId" clId="{BA017037-CFC5-0449-B31E-A16E8B8F0100}" dt="2025-04-05T14:53:14.705" v="45" actId="2696"/>
        <pc:sldMkLst>
          <pc:docMk/>
          <pc:sldMk cId="1983721396" sldId="780"/>
        </pc:sldMkLst>
      </pc:sldChg>
      <pc:sldChg chg="del">
        <pc:chgData name="Jim Fleming" userId="161791bae1afb603" providerId="LiveId" clId="{BA017037-CFC5-0449-B31E-A16E8B8F0100}" dt="2025-04-05T14:53:54.658" v="74" actId="2696"/>
        <pc:sldMkLst>
          <pc:docMk/>
          <pc:sldMk cId="3964819729" sldId="782"/>
        </pc:sldMkLst>
      </pc:sldChg>
      <pc:sldChg chg="del">
        <pc:chgData name="Jim Fleming" userId="161791bae1afb603" providerId="LiveId" clId="{BA017037-CFC5-0449-B31E-A16E8B8F0100}" dt="2025-04-05T14:53:49.215" v="63" actId="2696"/>
        <pc:sldMkLst>
          <pc:docMk/>
          <pc:sldMk cId="460657024" sldId="785"/>
        </pc:sldMkLst>
      </pc:sldChg>
      <pc:sldChg chg="del">
        <pc:chgData name="Jim Fleming" userId="161791bae1afb603" providerId="LiveId" clId="{BA017037-CFC5-0449-B31E-A16E8B8F0100}" dt="2025-04-05T14:53:49.703" v="64" actId="2696"/>
        <pc:sldMkLst>
          <pc:docMk/>
          <pc:sldMk cId="3221297429" sldId="786"/>
        </pc:sldMkLst>
      </pc:sldChg>
      <pc:sldChg chg="del">
        <pc:chgData name="Jim Fleming" userId="161791bae1afb603" providerId="LiveId" clId="{BA017037-CFC5-0449-B31E-A16E8B8F0100}" dt="2025-04-05T14:53:51.895" v="70" actId="2696"/>
        <pc:sldMkLst>
          <pc:docMk/>
          <pc:sldMk cId="1640058322" sldId="788"/>
        </pc:sldMkLst>
      </pc:sldChg>
      <pc:sldChg chg="del">
        <pc:chgData name="Jim Fleming" userId="161791bae1afb603" providerId="LiveId" clId="{BA017037-CFC5-0449-B31E-A16E8B8F0100}" dt="2025-04-05T14:53:51.096" v="67" actId="2696"/>
        <pc:sldMkLst>
          <pc:docMk/>
          <pc:sldMk cId="2129248733" sldId="789"/>
        </pc:sldMkLst>
      </pc:sldChg>
      <pc:sldChg chg="del">
        <pc:chgData name="Jim Fleming" userId="161791bae1afb603" providerId="LiveId" clId="{BA017037-CFC5-0449-B31E-A16E8B8F0100}" dt="2025-04-05T14:53:51.311" v="68" actId="2696"/>
        <pc:sldMkLst>
          <pc:docMk/>
          <pc:sldMk cId="2130004607" sldId="790"/>
        </pc:sldMkLst>
      </pc:sldChg>
      <pc:sldChg chg="del">
        <pc:chgData name="Jim Fleming" userId="161791bae1afb603" providerId="LiveId" clId="{BA017037-CFC5-0449-B31E-A16E8B8F0100}" dt="2025-04-05T14:53:51.576" v="69" actId="2696"/>
        <pc:sldMkLst>
          <pc:docMk/>
          <pc:sldMk cId="3504160055" sldId="791"/>
        </pc:sldMkLst>
      </pc:sldChg>
      <pc:sldChg chg="del">
        <pc:chgData name="Jim Fleming" userId="161791bae1afb603" providerId="LiveId" clId="{BA017037-CFC5-0449-B31E-A16E8B8F0100}" dt="2025-04-05T17:28:03.204" v="2815" actId="2696"/>
        <pc:sldMkLst>
          <pc:docMk/>
          <pc:sldMk cId="1186306962" sldId="793"/>
        </pc:sldMkLst>
      </pc:sldChg>
      <pc:sldChg chg="del">
        <pc:chgData name="Jim Fleming" userId="161791bae1afb603" providerId="LiveId" clId="{BA017037-CFC5-0449-B31E-A16E8B8F0100}" dt="2025-04-05T14:54:36.208" v="97" actId="2696"/>
        <pc:sldMkLst>
          <pc:docMk/>
          <pc:sldMk cId="3047897814" sldId="794"/>
        </pc:sldMkLst>
      </pc:sldChg>
      <pc:sldChg chg="del">
        <pc:chgData name="Jim Fleming" userId="161791bae1afb603" providerId="LiveId" clId="{BA017037-CFC5-0449-B31E-A16E8B8F0100}" dt="2025-04-05T14:53:47.266" v="59" actId="2696"/>
        <pc:sldMkLst>
          <pc:docMk/>
          <pc:sldMk cId="274651380" sldId="795"/>
        </pc:sldMkLst>
      </pc:sldChg>
      <pc:sldChg chg="del">
        <pc:chgData name="Jim Fleming" userId="161791bae1afb603" providerId="LiveId" clId="{BA017037-CFC5-0449-B31E-A16E8B8F0100}" dt="2025-04-05T14:54:34.046" v="96" actId="2696"/>
        <pc:sldMkLst>
          <pc:docMk/>
          <pc:sldMk cId="2862382283" sldId="796"/>
        </pc:sldMkLst>
      </pc:sldChg>
      <pc:sldChg chg="del">
        <pc:chgData name="Jim Fleming" userId="161791bae1afb603" providerId="LiveId" clId="{BA017037-CFC5-0449-B31E-A16E8B8F0100}" dt="2025-04-05T14:53:57.612" v="79" actId="2696"/>
        <pc:sldMkLst>
          <pc:docMk/>
          <pc:sldMk cId="80661764" sldId="797"/>
        </pc:sldMkLst>
      </pc:sldChg>
      <pc:sldChg chg="del">
        <pc:chgData name="Jim Fleming" userId="161791bae1afb603" providerId="LiveId" clId="{BA017037-CFC5-0449-B31E-A16E8B8F0100}" dt="2025-04-05T14:53:58.807" v="82" actId="2696"/>
        <pc:sldMkLst>
          <pc:docMk/>
          <pc:sldMk cId="2820786024" sldId="798"/>
        </pc:sldMkLst>
      </pc:sldChg>
      <pc:sldChg chg="modSp mod">
        <pc:chgData name="Jim Fleming" userId="161791bae1afb603" providerId="LiveId" clId="{BA017037-CFC5-0449-B31E-A16E8B8F0100}" dt="2025-04-05T18:29:13.895" v="3724" actId="6549"/>
        <pc:sldMkLst>
          <pc:docMk/>
          <pc:sldMk cId="2428150544" sldId="799"/>
        </pc:sldMkLst>
        <pc:spChg chg="mod">
          <ac:chgData name="Jim Fleming" userId="161791bae1afb603" providerId="LiveId" clId="{BA017037-CFC5-0449-B31E-A16E8B8F0100}" dt="2025-04-05T18:29:13.895" v="3724" actId="6549"/>
          <ac:spMkLst>
            <pc:docMk/>
            <pc:sldMk cId="2428150544" sldId="799"/>
            <ac:spMk id="15" creationId="{3DF7933E-FC78-39E2-BC78-1CD098BF16AB}"/>
          </ac:spMkLst>
        </pc:spChg>
      </pc:sldChg>
      <pc:sldChg chg="addSp delSp modSp del mod ord">
        <pc:chgData name="Jim Fleming" userId="161791bae1afb603" providerId="LiveId" clId="{BA017037-CFC5-0449-B31E-A16E8B8F0100}" dt="2025-04-05T18:32:26.323" v="3729" actId="2696"/>
        <pc:sldMkLst>
          <pc:docMk/>
          <pc:sldMk cId="2483344949" sldId="800"/>
        </pc:sldMkLst>
      </pc:sldChg>
      <pc:sldChg chg="del">
        <pc:chgData name="Jim Fleming" userId="161791bae1afb603" providerId="LiveId" clId="{BA017037-CFC5-0449-B31E-A16E8B8F0100}" dt="2025-04-05T14:53:41.292" v="53" actId="2696"/>
        <pc:sldMkLst>
          <pc:docMk/>
          <pc:sldMk cId="1693643315" sldId="801"/>
        </pc:sldMkLst>
      </pc:sldChg>
      <pc:sldChg chg="del">
        <pc:chgData name="Jim Fleming" userId="161791bae1afb603" providerId="LiveId" clId="{BA017037-CFC5-0449-B31E-A16E8B8F0100}" dt="2025-04-05T14:53:58.501" v="81" actId="2696"/>
        <pc:sldMkLst>
          <pc:docMk/>
          <pc:sldMk cId="1410570478" sldId="802"/>
        </pc:sldMkLst>
      </pc:sldChg>
      <pc:sldChg chg="del">
        <pc:chgData name="Jim Fleming" userId="161791bae1afb603" providerId="LiveId" clId="{BA017037-CFC5-0449-B31E-A16E8B8F0100}" dt="2025-04-05T14:53:57.376" v="78" actId="2696"/>
        <pc:sldMkLst>
          <pc:docMk/>
          <pc:sldMk cId="1089379289" sldId="803"/>
        </pc:sldMkLst>
      </pc:sldChg>
      <pc:sldChg chg="del">
        <pc:chgData name="Jim Fleming" userId="161791bae1afb603" providerId="LiveId" clId="{BA017037-CFC5-0449-B31E-A16E8B8F0100}" dt="2025-04-05T14:53:58.077" v="80" actId="2696"/>
        <pc:sldMkLst>
          <pc:docMk/>
          <pc:sldMk cId="1274469049" sldId="804"/>
        </pc:sldMkLst>
      </pc:sldChg>
      <pc:sldChg chg="modSp add mod ord">
        <pc:chgData name="Jim Fleming" userId="161791bae1afb603" providerId="LiveId" clId="{BA017037-CFC5-0449-B31E-A16E8B8F0100}" dt="2025-04-05T19:01:48.438" v="3877"/>
        <pc:sldMkLst>
          <pc:docMk/>
          <pc:sldMk cId="589878498" sldId="805"/>
        </pc:sldMkLst>
      </pc:sldChg>
      <pc:sldChg chg="modSp add mod ord">
        <pc:chgData name="Jim Fleming" userId="161791bae1afb603" providerId="LiveId" clId="{BA017037-CFC5-0449-B31E-A16E8B8F0100}" dt="2025-04-05T19:02:06.579" v="3881"/>
        <pc:sldMkLst>
          <pc:docMk/>
          <pc:sldMk cId="2468024850" sldId="806"/>
        </pc:sldMkLst>
      </pc:sldChg>
      <pc:sldChg chg="modSp add mod ord replId">
        <pc:chgData name="Jim Fleming" userId="161791bae1afb603" providerId="LiveId" clId="{BA017037-CFC5-0449-B31E-A16E8B8F0100}" dt="2025-04-05T19:02:09.587" v="3882"/>
        <pc:sldMkLst>
          <pc:docMk/>
          <pc:sldMk cId="3550194008" sldId="807"/>
        </pc:sldMkLst>
      </pc:sldChg>
      <pc:sldChg chg="add del ord">
        <pc:chgData name="Jim Fleming" userId="161791bae1afb603" providerId="LiveId" clId="{BA017037-CFC5-0449-B31E-A16E8B8F0100}" dt="2025-04-05T18:29:53.348" v="3727" actId="2696"/>
        <pc:sldMkLst>
          <pc:docMk/>
          <pc:sldMk cId="2897146569" sldId="808"/>
        </pc:sldMkLst>
      </pc:sldChg>
      <pc:sldChg chg="add del replId">
        <pc:chgData name="Jim Fleming" userId="161791bae1afb603" providerId="LiveId" clId="{BA017037-CFC5-0449-B31E-A16E8B8F0100}" dt="2025-04-05T18:21:24.698" v="3645" actId="2696"/>
        <pc:sldMkLst>
          <pc:docMk/>
          <pc:sldMk cId="2185750284" sldId="809"/>
        </pc:sldMkLst>
      </pc:sldChg>
      <pc:sldChg chg="add del ord replId">
        <pc:chgData name="Jim Fleming" userId="161791bae1afb603" providerId="LiveId" clId="{BA017037-CFC5-0449-B31E-A16E8B8F0100}" dt="2025-04-05T18:34:20.056" v="3736" actId="2696"/>
        <pc:sldMkLst>
          <pc:docMk/>
          <pc:sldMk cId="4008607740" sldId="810"/>
        </pc:sldMkLst>
      </pc:sldChg>
      <pc:sldChg chg="add del replId">
        <pc:chgData name="Jim Fleming" userId="161791bae1afb603" providerId="LiveId" clId="{BA017037-CFC5-0449-B31E-A16E8B8F0100}" dt="2025-04-05T18:23:17.877" v="3649" actId="2696"/>
        <pc:sldMkLst>
          <pc:docMk/>
          <pc:sldMk cId="844372558" sldId="811"/>
        </pc:sldMkLst>
      </pc:sldChg>
      <pc:sldChg chg="add del">
        <pc:chgData name="Jim Fleming" userId="161791bae1afb603" providerId="LiveId" clId="{BA017037-CFC5-0449-B31E-A16E8B8F0100}" dt="2025-04-05T18:23:18.286" v="3650" actId="2696"/>
        <pc:sldMkLst>
          <pc:docMk/>
          <pc:sldMk cId="2134285025" sldId="812"/>
        </pc:sldMkLst>
      </pc:sldChg>
      <pc:sldChg chg="modSp add mod ord replId">
        <pc:chgData name="Jim Fleming" userId="161791bae1afb603" providerId="LiveId" clId="{BA017037-CFC5-0449-B31E-A16E8B8F0100}" dt="2025-04-05T19:01:58.118" v="3879"/>
        <pc:sldMkLst>
          <pc:docMk/>
          <pc:sldMk cId="2462047391" sldId="813"/>
        </pc:sldMkLst>
      </pc:sldChg>
      <pc:sldChg chg="modSp add mod ord replId">
        <pc:chgData name="Jim Fleming" userId="161791bae1afb603" providerId="LiveId" clId="{BA017037-CFC5-0449-B31E-A16E8B8F0100}" dt="2025-04-05T19:01:08.186" v="3875" actId="20577"/>
        <pc:sldMkLst>
          <pc:docMk/>
          <pc:sldMk cId="1559929770" sldId="814"/>
        </pc:sldMkLst>
      </pc:sldChg>
      <pc:sldChg chg="modSp add mod ord replId">
        <pc:chgData name="Jim Fleming" userId="161791bae1afb603" providerId="LiveId" clId="{BA017037-CFC5-0449-B31E-A16E8B8F0100}" dt="2025-04-05T19:02:17.105" v="3884"/>
        <pc:sldMkLst>
          <pc:docMk/>
          <pc:sldMk cId="2134900101" sldId="815"/>
        </pc:sldMkLst>
      </pc:sldChg>
      <pc:sldChg chg="add del replId">
        <pc:chgData name="Jim Fleming" userId="161791bae1afb603" providerId="LiveId" clId="{BA017037-CFC5-0449-B31E-A16E8B8F0100}" dt="2025-04-05T18:28:46.929" v="3721" actId="2696"/>
        <pc:sldMkLst>
          <pc:docMk/>
          <pc:sldMk cId="1487461815" sldId="816"/>
        </pc:sldMkLst>
      </pc:sldChg>
      <pc:sldChg chg="modSp add mod ord replId">
        <pc:chgData name="Jim Fleming" userId="161791bae1afb603" providerId="LiveId" clId="{BA017037-CFC5-0449-B31E-A16E8B8F0100}" dt="2025-04-05T19:02:19.042" v="3885"/>
        <pc:sldMkLst>
          <pc:docMk/>
          <pc:sldMk cId="891455942" sldId="817"/>
        </pc:sldMkLst>
      </pc:sldChg>
      <pc:sldChg chg="modSp add mod replId">
        <pc:chgData name="Jim Fleming" userId="161791bae1afb603" providerId="LiveId" clId="{BA017037-CFC5-0449-B31E-A16E8B8F0100}" dt="2025-04-05T19:02:14.903" v="3883"/>
        <pc:sldMkLst>
          <pc:docMk/>
          <pc:sldMk cId="2385237850" sldId="818"/>
        </pc:sldMkLst>
      </pc:sldChg>
      <pc:sldChg chg="add del replId">
        <pc:chgData name="Jim Fleming" userId="161791bae1afb603" providerId="LiveId" clId="{BA017037-CFC5-0449-B31E-A16E8B8F0100}" dt="2025-04-05T18:34:15.098" v="3735" actId="2696"/>
        <pc:sldMkLst>
          <pc:docMk/>
          <pc:sldMk cId="3916392260" sldId="819"/>
        </pc:sldMkLst>
      </pc:sldChg>
      <pc:sldChg chg="addSp delSp modSp new mod modClrScheme chgLayout">
        <pc:chgData name="Jim Fleming" userId="161791bae1afb603" providerId="LiveId" clId="{BA017037-CFC5-0449-B31E-A16E8B8F0100}" dt="2025-04-05T15:24:27.785" v="618" actId="20577"/>
        <pc:sldMkLst>
          <pc:docMk/>
          <pc:sldMk cId="1191161866" sldId="820"/>
        </pc:sldMkLst>
      </pc:sldChg>
      <pc:sldChg chg="modSp add del mod">
        <pc:chgData name="Jim Fleming" userId="161791bae1afb603" providerId="LiveId" clId="{BA017037-CFC5-0449-B31E-A16E8B8F0100}" dt="2025-04-05T15:29:27.281" v="812" actId="2696"/>
        <pc:sldMkLst>
          <pc:docMk/>
          <pc:sldMk cId="1731204940" sldId="821"/>
        </pc:sldMkLst>
      </pc:sldChg>
      <pc:sldChg chg="modSp add mod ord">
        <pc:chgData name="Jim Fleming" userId="161791bae1afb603" providerId="LiveId" clId="{BA017037-CFC5-0449-B31E-A16E8B8F0100}" dt="2025-04-05T16:31:16.391" v="2272" actId="20577"/>
        <pc:sldMkLst>
          <pc:docMk/>
          <pc:sldMk cId="1571756368" sldId="822"/>
        </pc:sldMkLst>
      </pc:sldChg>
      <pc:sldChg chg="modSp add mod">
        <pc:chgData name="Jim Fleming" userId="161791bae1afb603" providerId="LiveId" clId="{BA017037-CFC5-0449-B31E-A16E8B8F0100}" dt="2025-04-05T18:44:47.206" v="3737" actId="6549"/>
        <pc:sldMkLst>
          <pc:docMk/>
          <pc:sldMk cId="2294062532" sldId="823"/>
        </pc:sldMkLst>
      </pc:sldChg>
      <pc:sldChg chg="modSp add mod">
        <pc:chgData name="Jim Fleming" userId="161791bae1afb603" providerId="LiveId" clId="{BA017037-CFC5-0449-B31E-A16E8B8F0100}" dt="2025-04-05T15:25:33.898" v="620" actId="207"/>
        <pc:sldMkLst>
          <pc:docMk/>
          <pc:sldMk cId="4024040206" sldId="824"/>
        </pc:sldMkLst>
      </pc:sldChg>
      <pc:sldChg chg="add ord">
        <pc:chgData name="Jim Fleming" userId="161791bae1afb603" providerId="LiveId" clId="{BA017037-CFC5-0449-B31E-A16E8B8F0100}" dt="2025-04-05T17:29:59.377" v="2826" actId="20578"/>
        <pc:sldMkLst>
          <pc:docMk/>
          <pc:sldMk cId="3625719504" sldId="825"/>
        </pc:sldMkLst>
      </pc:sldChg>
      <pc:sldChg chg="add ord replId">
        <pc:chgData name="Jim Fleming" userId="161791bae1afb603" providerId="LiveId" clId="{BA017037-CFC5-0449-B31E-A16E8B8F0100}" dt="2025-04-05T17:29:59.377" v="2826" actId="20578"/>
        <pc:sldMkLst>
          <pc:docMk/>
          <pc:sldMk cId="315239875" sldId="826"/>
        </pc:sldMkLst>
      </pc:sldChg>
      <pc:sldChg chg="add del">
        <pc:chgData name="Jim Fleming" userId="161791bae1afb603" providerId="LiveId" clId="{BA017037-CFC5-0449-B31E-A16E8B8F0100}" dt="2025-04-05T16:28:32.155" v="2216" actId="2696"/>
        <pc:sldMkLst>
          <pc:docMk/>
          <pc:sldMk cId="1192283505" sldId="827"/>
        </pc:sldMkLst>
      </pc:sldChg>
      <pc:sldChg chg="addSp delSp modSp add del mod">
        <pc:chgData name="Jim Fleming" userId="161791bae1afb603" providerId="LiveId" clId="{BA017037-CFC5-0449-B31E-A16E8B8F0100}" dt="2025-04-05T17:53:37.924" v="2963" actId="20577"/>
        <pc:sldMkLst>
          <pc:docMk/>
          <pc:sldMk cId="811064650" sldId="828"/>
        </pc:sldMkLst>
      </pc:sldChg>
      <pc:sldChg chg="addSp delSp modSp new mod ord setBg">
        <pc:chgData name="Jim Fleming" userId="161791bae1afb603" providerId="LiveId" clId="{BA017037-CFC5-0449-B31E-A16E8B8F0100}" dt="2025-04-05T16:29:14.451" v="2229" actId="20578"/>
        <pc:sldMkLst>
          <pc:docMk/>
          <pc:sldMk cId="172320143" sldId="829"/>
        </pc:sldMkLst>
      </pc:sldChg>
      <pc:sldChg chg="addSp delSp modSp add mod ord setBg">
        <pc:chgData name="Jim Fleming" userId="161791bae1afb603" providerId="LiveId" clId="{BA017037-CFC5-0449-B31E-A16E8B8F0100}" dt="2025-04-05T16:29:18.554" v="2230" actId="20578"/>
        <pc:sldMkLst>
          <pc:docMk/>
          <pc:sldMk cId="2236302853" sldId="830"/>
        </pc:sldMkLst>
      </pc:sldChg>
      <pc:sldChg chg="addSp delSp modSp add ord setBg">
        <pc:chgData name="Jim Fleming" userId="161791bae1afb603" providerId="LiveId" clId="{BA017037-CFC5-0449-B31E-A16E8B8F0100}" dt="2025-04-05T16:29:32.491" v="2231" actId="20578"/>
        <pc:sldMkLst>
          <pc:docMk/>
          <pc:sldMk cId="2588874529" sldId="831"/>
        </pc:sldMkLst>
      </pc:sldChg>
      <pc:sldChg chg="modSp add mod ord">
        <pc:chgData name="Jim Fleming" userId="161791bae1afb603" providerId="LiveId" clId="{BA017037-CFC5-0449-B31E-A16E8B8F0100}" dt="2025-04-05T16:29:43.251" v="2232" actId="20578"/>
        <pc:sldMkLst>
          <pc:docMk/>
          <pc:sldMk cId="1176722314" sldId="832"/>
        </pc:sldMkLst>
      </pc:sldChg>
      <pc:sldChg chg="addSp delSp modSp add mod ord setBg">
        <pc:chgData name="Jim Fleming" userId="161791bae1afb603" providerId="LiveId" clId="{BA017037-CFC5-0449-B31E-A16E8B8F0100}" dt="2025-04-05T16:29:55.209" v="2233" actId="20578"/>
        <pc:sldMkLst>
          <pc:docMk/>
          <pc:sldMk cId="442231074" sldId="833"/>
        </pc:sldMkLst>
      </pc:sldChg>
      <pc:sldChg chg="add del ord">
        <pc:chgData name="Jim Fleming" userId="161791bae1afb603" providerId="LiveId" clId="{BA017037-CFC5-0449-B31E-A16E8B8F0100}" dt="2025-04-05T15:54:35.839" v="1335" actId="2696"/>
        <pc:sldMkLst>
          <pc:docMk/>
          <pc:sldMk cId="4168254696" sldId="833"/>
        </pc:sldMkLst>
      </pc:sldChg>
      <pc:sldChg chg="addSp delSp modSp add mod ord setBg">
        <pc:chgData name="Jim Fleming" userId="161791bae1afb603" providerId="LiveId" clId="{BA017037-CFC5-0449-B31E-A16E8B8F0100}" dt="2025-04-05T16:29:55.209" v="2233" actId="20578"/>
        <pc:sldMkLst>
          <pc:docMk/>
          <pc:sldMk cId="3286441683" sldId="834"/>
        </pc:sldMkLst>
      </pc:sldChg>
      <pc:sldChg chg="addSp delSp modSp add ord setBg">
        <pc:chgData name="Jim Fleming" userId="161791bae1afb603" providerId="LiveId" clId="{BA017037-CFC5-0449-B31E-A16E8B8F0100}" dt="2025-04-05T16:30:09.850" v="2234" actId="20578"/>
        <pc:sldMkLst>
          <pc:docMk/>
          <pc:sldMk cId="605772990" sldId="835"/>
        </pc:sldMkLst>
      </pc:sldChg>
      <pc:sldChg chg="addSp delSp modSp add mod ord setBg">
        <pc:chgData name="Jim Fleming" userId="161791bae1afb603" providerId="LiveId" clId="{BA017037-CFC5-0449-B31E-A16E8B8F0100}" dt="2025-04-05T16:29:55.209" v="2233" actId="20578"/>
        <pc:sldMkLst>
          <pc:docMk/>
          <pc:sldMk cId="2941075871" sldId="836"/>
        </pc:sldMkLst>
      </pc:sldChg>
      <pc:sldChg chg="addSp delSp modSp new mod ord">
        <pc:chgData name="Jim Fleming" userId="161791bae1afb603" providerId="LiveId" clId="{BA017037-CFC5-0449-B31E-A16E8B8F0100}" dt="2025-04-05T17:54:45.256" v="3020" actId="20577"/>
        <pc:sldMkLst>
          <pc:docMk/>
          <pc:sldMk cId="4011624780" sldId="837"/>
        </pc:sldMkLst>
      </pc:sldChg>
      <pc:sldChg chg="modSp add mod">
        <pc:chgData name="Jim Fleming" userId="161791bae1afb603" providerId="LiveId" clId="{BA017037-CFC5-0449-B31E-A16E8B8F0100}" dt="2025-04-05T17:53:52.054" v="2965"/>
        <pc:sldMkLst>
          <pc:docMk/>
          <pc:sldMk cId="3913657421" sldId="838"/>
        </pc:sldMkLst>
      </pc:sldChg>
      <pc:sldChg chg="modSp add mod">
        <pc:chgData name="Jim Fleming" userId="161791bae1afb603" providerId="LiveId" clId="{BA017037-CFC5-0449-B31E-A16E8B8F0100}" dt="2025-04-05T17:53:54.329" v="2966"/>
        <pc:sldMkLst>
          <pc:docMk/>
          <pc:sldMk cId="1526775889" sldId="839"/>
        </pc:sldMkLst>
      </pc:sldChg>
      <pc:sldChg chg="modSp add mod replId">
        <pc:chgData name="Jim Fleming" userId="161791bae1afb603" providerId="LiveId" clId="{BA017037-CFC5-0449-B31E-A16E8B8F0100}" dt="2025-04-05T17:53:57.175" v="2967"/>
        <pc:sldMkLst>
          <pc:docMk/>
          <pc:sldMk cId="1402873465" sldId="840"/>
        </pc:sldMkLst>
      </pc:sldChg>
      <pc:sldChg chg="modSp add mod">
        <pc:chgData name="Jim Fleming" userId="161791bae1afb603" providerId="LiveId" clId="{BA017037-CFC5-0449-B31E-A16E8B8F0100}" dt="2025-04-05T17:54:00.301" v="2968"/>
        <pc:sldMkLst>
          <pc:docMk/>
          <pc:sldMk cId="4208012428" sldId="841"/>
        </pc:sldMkLst>
      </pc:sldChg>
      <pc:sldChg chg="modSp add mod replId">
        <pc:chgData name="Jim Fleming" userId="161791bae1afb603" providerId="LiveId" clId="{BA017037-CFC5-0449-B31E-A16E8B8F0100}" dt="2025-04-05T17:54:02.815" v="2969"/>
        <pc:sldMkLst>
          <pc:docMk/>
          <pc:sldMk cId="638370403" sldId="842"/>
        </pc:sldMkLst>
      </pc:sldChg>
      <pc:sldChg chg="modSp add mod replId">
        <pc:chgData name="Jim Fleming" userId="161791bae1afb603" providerId="LiveId" clId="{BA017037-CFC5-0449-B31E-A16E8B8F0100}" dt="2025-04-05T17:54:04.393" v="2970"/>
        <pc:sldMkLst>
          <pc:docMk/>
          <pc:sldMk cId="1673927504" sldId="843"/>
        </pc:sldMkLst>
      </pc:sldChg>
      <pc:sldChg chg="modSp add mod">
        <pc:chgData name="Jim Fleming" userId="161791bae1afb603" providerId="LiveId" clId="{BA017037-CFC5-0449-B31E-A16E8B8F0100}" dt="2025-04-05T17:53:49.302" v="2964"/>
        <pc:sldMkLst>
          <pc:docMk/>
          <pc:sldMk cId="111886436" sldId="844"/>
        </pc:sldMkLst>
      </pc:sldChg>
      <pc:sldChg chg="add del">
        <pc:chgData name="Jim Fleming" userId="161791bae1afb603" providerId="LiveId" clId="{BA017037-CFC5-0449-B31E-A16E8B8F0100}" dt="2025-04-05T16:33:18.196" v="2280" actId="2696"/>
        <pc:sldMkLst>
          <pc:docMk/>
          <pc:sldMk cId="627441074" sldId="845"/>
        </pc:sldMkLst>
      </pc:sldChg>
      <pc:sldChg chg="addSp modSp add mod ord">
        <pc:chgData name="Jim Fleming" userId="161791bae1afb603" providerId="LiveId" clId="{BA017037-CFC5-0449-B31E-A16E8B8F0100}" dt="2025-04-05T17:54:56.582" v="3022" actId="1076"/>
        <pc:sldMkLst>
          <pc:docMk/>
          <pc:sldMk cId="3724736376" sldId="846"/>
        </pc:sldMkLst>
      </pc:sldChg>
      <pc:sldChg chg="modSp add mod ord">
        <pc:chgData name="Jim Fleming" userId="161791bae1afb603" providerId="LiveId" clId="{BA017037-CFC5-0449-B31E-A16E8B8F0100}" dt="2025-04-05T16:35:07.634" v="2294" actId="207"/>
        <pc:sldMkLst>
          <pc:docMk/>
          <pc:sldMk cId="3758995691" sldId="847"/>
        </pc:sldMkLst>
      </pc:sldChg>
      <pc:sldChg chg="modSp add mod">
        <pc:chgData name="Jim Fleming" userId="161791bae1afb603" providerId="LiveId" clId="{BA017037-CFC5-0449-B31E-A16E8B8F0100}" dt="2025-04-05T18:44:48.557" v="3738" actId="6549"/>
        <pc:sldMkLst>
          <pc:docMk/>
          <pc:sldMk cId="685404778" sldId="848"/>
        </pc:sldMkLst>
      </pc:sldChg>
      <pc:sldChg chg="modSp add mod">
        <pc:chgData name="Jim Fleming" userId="161791bae1afb603" providerId="LiveId" clId="{BA017037-CFC5-0449-B31E-A16E8B8F0100}" dt="2025-04-05T18:51:44.927" v="3765" actId="20577"/>
        <pc:sldMkLst>
          <pc:docMk/>
          <pc:sldMk cId="522292479" sldId="849"/>
        </pc:sldMkLst>
      </pc:sldChg>
      <pc:sldChg chg="modSp add del mod">
        <pc:chgData name="Jim Fleming" userId="161791bae1afb603" providerId="LiveId" clId="{BA017037-CFC5-0449-B31E-A16E8B8F0100}" dt="2025-04-05T18:29:52.134" v="3726" actId="2696"/>
        <pc:sldMkLst>
          <pc:docMk/>
          <pc:sldMk cId="1028307624" sldId="850"/>
        </pc:sldMkLst>
      </pc:sldChg>
      <pc:sldChg chg="modSp add del mod">
        <pc:chgData name="Jim Fleming" userId="161791bae1afb603" providerId="LiveId" clId="{BA017037-CFC5-0449-B31E-A16E8B8F0100}" dt="2025-04-05T18:29:52.134" v="3726" actId="2696"/>
        <pc:sldMkLst>
          <pc:docMk/>
          <pc:sldMk cId="2924566318" sldId="851"/>
        </pc:sldMkLst>
      </pc:sldChg>
      <pc:sldChg chg="modSp add del mod">
        <pc:chgData name="Jim Fleming" userId="161791bae1afb603" providerId="LiveId" clId="{BA017037-CFC5-0449-B31E-A16E8B8F0100}" dt="2025-04-05T18:29:52.134" v="3726" actId="2696"/>
        <pc:sldMkLst>
          <pc:docMk/>
          <pc:sldMk cId="855533067" sldId="852"/>
        </pc:sldMkLst>
      </pc:sldChg>
      <pc:sldChg chg="add del">
        <pc:chgData name="Jim Fleming" userId="161791bae1afb603" providerId="LiveId" clId="{BA017037-CFC5-0449-B31E-A16E8B8F0100}" dt="2025-04-05T17:14:36.436" v="2731" actId="2696"/>
        <pc:sldMkLst>
          <pc:docMk/>
          <pc:sldMk cId="1176262239" sldId="853"/>
        </pc:sldMkLst>
      </pc:sldChg>
      <pc:sldChg chg="modSp add mod">
        <pc:chgData name="Jim Fleming" userId="161791bae1afb603" providerId="LiveId" clId="{BA017037-CFC5-0449-B31E-A16E8B8F0100}" dt="2025-04-05T17:05:34.465" v="2638" actId="20577"/>
        <pc:sldMkLst>
          <pc:docMk/>
          <pc:sldMk cId="665963213" sldId="854"/>
        </pc:sldMkLst>
      </pc:sldChg>
      <pc:sldChg chg="modSp add del mod ord">
        <pc:chgData name="Jim Fleming" userId="161791bae1afb603" providerId="LiveId" clId="{BA017037-CFC5-0449-B31E-A16E8B8F0100}" dt="2025-04-05T18:22:17.859" v="3647" actId="20578"/>
        <pc:sldMkLst>
          <pc:docMk/>
          <pc:sldMk cId="3003846554" sldId="855"/>
        </pc:sldMkLst>
      </pc:sldChg>
      <pc:sldChg chg="modSp add mod ord">
        <pc:chgData name="Jim Fleming" userId="161791bae1afb603" providerId="LiveId" clId="{BA017037-CFC5-0449-B31E-A16E8B8F0100}" dt="2025-04-05T18:22:17.859" v="3647" actId="20578"/>
        <pc:sldMkLst>
          <pc:docMk/>
          <pc:sldMk cId="1465241371" sldId="856"/>
        </pc:sldMkLst>
      </pc:sldChg>
      <pc:sldChg chg="add del">
        <pc:chgData name="Jim Fleming" userId="161791bae1afb603" providerId="LiveId" clId="{BA017037-CFC5-0449-B31E-A16E8B8F0100}" dt="2025-04-05T17:14:54.733" v="2733" actId="2696"/>
        <pc:sldMkLst>
          <pc:docMk/>
          <pc:sldMk cId="1588699738" sldId="857"/>
        </pc:sldMkLst>
      </pc:sldChg>
      <pc:sldChg chg="modSp add mod ord">
        <pc:chgData name="Jim Fleming" userId="161791bae1afb603" providerId="LiveId" clId="{BA017037-CFC5-0449-B31E-A16E8B8F0100}" dt="2025-04-05T18:28:04.340" v="3720" actId="313"/>
        <pc:sldMkLst>
          <pc:docMk/>
          <pc:sldMk cId="1720828609" sldId="857"/>
        </pc:sldMkLst>
      </pc:sldChg>
      <pc:sldChg chg="modSp add mod ord">
        <pc:chgData name="Jim Fleming" userId="161791bae1afb603" providerId="LiveId" clId="{BA017037-CFC5-0449-B31E-A16E8B8F0100}" dt="2025-04-05T18:33:28.494" v="3732" actId="20578"/>
        <pc:sldMkLst>
          <pc:docMk/>
          <pc:sldMk cId="863821252" sldId="858"/>
        </pc:sldMkLst>
      </pc:sldChg>
      <pc:sldChg chg="modSp add mod ord">
        <pc:chgData name="Jim Fleming" userId="161791bae1afb603" providerId="LiveId" clId="{BA017037-CFC5-0449-B31E-A16E8B8F0100}" dt="2025-04-05T18:33:28.494" v="3732" actId="20578"/>
        <pc:sldMkLst>
          <pc:docMk/>
          <pc:sldMk cId="4048945910" sldId="859"/>
        </pc:sldMkLst>
      </pc:sldChg>
      <pc:sldChg chg="modSp add mod ord">
        <pc:chgData name="Jim Fleming" userId="161791bae1afb603" providerId="LiveId" clId="{BA017037-CFC5-0449-B31E-A16E8B8F0100}" dt="2025-04-05T18:33:05.923" v="3730" actId="20578"/>
        <pc:sldMkLst>
          <pc:docMk/>
          <pc:sldMk cId="4116838380" sldId="860"/>
        </pc:sldMkLst>
      </pc:sldChg>
      <pc:sldChg chg="modSp add mod ord">
        <pc:chgData name="Jim Fleming" userId="161791bae1afb603" providerId="LiveId" clId="{BA017037-CFC5-0449-B31E-A16E8B8F0100}" dt="2025-04-05T18:33:20.368" v="3731" actId="20578"/>
        <pc:sldMkLst>
          <pc:docMk/>
          <pc:sldMk cId="3412661333" sldId="861"/>
        </pc:sldMkLst>
      </pc:sldChg>
      <pc:sldChg chg="modSp add del mod ord">
        <pc:chgData name="Jim Fleming" userId="161791bae1afb603" providerId="LiveId" clId="{BA017037-CFC5-0449-B31E-A16E8B8F0100}" dt="2025-04-05T19:00:32.032" v="3868" actId="2696"/>
        <pc:sldMkLst>
          <pc:docMk/>
          <pc:sldMk cId="502844401" sldId="862"/>
        </pc:sldMkLst>
      </pc:sldChg>
      <pc:sldChg chg="add ord">
        <pc:chgData name="Jim Fleming" userId="161791bae1afb603" providerId="LiveId" clId="{BA017037-CFC5-0449-B31E-A16E8B8F0100}" dt="2025-04-05T17:30:14.251" v="2829" actId="20578"/>
        <pc:sldMkLst>
          <pc:docMk/>
          <pc:sldMk cId="2121274542" sldId="863"/>
        </pc:sldMkLst>
      </pc:sldChg>
      <pc:sldChg chg="modSp add mod ord">
        <pc:chgData name="Jim Fleming" userId="161791bae1afb603" providerId="LiveId" clId="{BA017037-CFC5-0449-B31E-A16E8B8F0100}" dt="2025-04-05T19:01:54.246" v="3878"/>
        <pc:sldMkLst>
          <pc:docMk/>
          <pc:sldMk cId="2266482447" sldId="864"/>
        </pc:sldMkLst>
      </pc:sldChg>
      <pc:sldChg chg="modSp add mod ord">
        <pc:chgData name="Jim Fleming" userId="161791bae1afb603" providerId="LiveId" clId="{BA017037-CFC5-0449-B31E-A16E8B8F0100}" dt="2025-04-05T17:30:52.727" v="2852" actId="20577"/>
        <pc:sldMkLst>
          <pc:docMk/>
          <pc:sldMk cId="1171279297" sldId="865"/>
        </pc:sldMkLst>
        <pc:spChg chg="mod">
          <ac:chgData name="Jim Fleming" userId="161791bae1afb603" providerId="LiveId" clId="{BA017037-CFC5-0449-B31E-A16E8B8F0100}" dt="2025-04-05T17:30:52.727" v="2852" actId="20577"/>
          <ac:spMkLst>
            <pc:docMk/>
            <pc:sldMk cId="1171279297" sldId="865"/>
            <ac:spMk id="2" creationId="{BFF40BB2-388A-FED5-F19A-2587334F868B}"/>
          </ac:spMkLst>
        </pc:spChg>
      </pc:sldChg>
      <pc:sldChg chg="modSp add mod ord">
        <pc:chgData name="Jim Fleming" userId="161791bae1afb603" providerId="LiveId" clId="{BA017037-CFC5-0449-B31E-A16E8B8F0100}" dt="2025-04-05T17:53:21.724" v="2953" actId="20578"/>
        <pc:sldMkLst>
          <pc:docMk/>
          <pc:sldMk cId="3473570708" sldId="866"/>
        </pc:sldMkLst>
      </pc:sldChg>
      <pc:sldChg chg="modSp add mod ord">
        <pc:chgData name="Jim Fleming" userId="161791bae1afb603" providerId="LiveId" clId="{BA017037-CFC5-0449-B31E-A16E8B8F0100}" dt="2025-04-05T17:53:21.724" v="2953" actId="20578"/>
        <pc:sldMkLst>
          <pc:docMk/>
          <pc:sldMk cId="2642428082" sldId="867"/>
        </pc:sldMkLst>
      </pc:sldChg>
      <pc:sldChg chg="addSp delSp modSp new mod ord setBg">
        <pc:chgData name="Jim Fleming" userId="161791bae1afb603" providerId="LiveId" clId="{BA017037-CFC5-0449-B31E-A16E8B8F0100}" dt="2025-04-05T17:53:21.724" v="2953" actId="20578"/>
        <pc:sldMkLst>
          <pc:docMk/>
          <pc:sldMk cId="1170040380" sldId="868"/>
        </pc:sldMkLst>
      </pc:sldChg>
      <pc:sldChg chg="addSp modSp add mod ord">
        <pc:chgData name="Jim Fleming" userId="161791bae1afb603" providerId="LiveId" clId="{BA017037-CFC5-0449-B31E-A16E8B8F0100}" dt="2025-04-05T17:53:21.724" v="2953" actId="20578"/>
        <pc:sldMkLst>
          <pc:docMk/>
          <pc:sldMk cId="4256983692" sldId="869"/>
        </pc:sldMkLst>
      </pc:sldChg>
      <pc:sldChg chg="modSp add mod">
        <pc:chgData name="Jim Fleming" userId="161791bae1afb603" providerId="LiveId" clId="{BA017037-CFC5-0449-B31E-A16E8B8F0100}" dt="2025-04-05T19:02:03.720" v="3880"/>
        <pc:sldMkLst>
          <pc:docMk/>
          <pc:sldMk cId="395118205" sldId="870"/>
        </pc:sldMkLst>
      </pc:sldChg>
      <pc:sldChg chg="add del">
        <pc:chgData name="Jim Fleming" userId="161791bae1afb603" providerId="LiveId" clId="{BA017037-CFC5-0449-B31E-A16E8B8F0100}" dt="2025-04-05T18:02:28.046" v="3038" actId="2696"/>
        <pc:sldMkLst>
          <pc:docMk/>
          <pc:sldMk cId="3797957566" sldId="870"/>
        </pc:sldMkLst>
      </pc:sldChg>
      <pc:sldChg chg="modSp new del mod">
        <pc:chgData name="Jim Fleming" userId="161791bae1afb603" providerId="LiveId" clId="{BA017037-CFC5-0449-B31E-A16E8B8F0100}" dt="2025-04-05T18:13:29.075" v="3455" actId="2696"/>
        <pc:sldMkLst>
          <pc:docMk/>
          <pc:sldMk cId="1645514338" sldId="871"/>
        </pc:sldMkLst>
      </pc:sldChg>
      <pc:sldChg chg="addSp delSp modSp add mod">
        <pc:chgData name="Jim Fleming" userId="161791bae1afb603" providerId="LiveId" clId="{BA017037-CFC5-0449-B31E-A16E8B8F0100}" dt="2025-04-05T18:17:40.459" v="3640" actId="255"/>
        <pc:sldMkLst>
          <pc:docMk/>
          <pc:sldMk cId="147561204" sldId="872"/>
        </pc:sldMkLst>
      </pc:sldChg>
      <pc:sldChg chg="addSp delSp modSp add del mod ord">
        <pc:chgData name="Jim Fleming" userId="161791bae1afb603" providerId="LiveId" clId="{BA017037-CFC5-0449-B31E-A16E8B8F0100}" dt="2025-04-05T19:03:33.090" v="3889" actId="2696"/>
        <pc:sldMkLst>
          <pc:docMk/>
          <pc:sldMk cId="1537383356" sldId="873"/>
        </pc:sldMkLst>
      </pc:sldChg>
      <pc:sldChg chg="modSp add mod">
        <pc:chgData name="Jim Fleming" userId="161791bae1afb603" providerId="LiveId" clId="{BA017037-CFC5-0449-B31E-A16E8B8F0100}" dt="2025-04-05T19:06:45.481" v="3898" actId="6549"/>
        <pc:sldMkLst>
          <pc:docMk/>
          <pc:sldMk cId="2830943285" sldId="874"/>
        </pc:sldMkLst>
      </pc:sldChg>
      <pc:sldChg chg="addSp delSp modSp new mod modClrScheme chgLayout">
        <pc:chgData name="Jim Fleming" userId="161791bae1afb603" providerId="LiveId" clId="{BA017037-CFC5-0449-B31E-A16E8B8F0100}" dt="2025-04-05T19:18:50.500" v="3926" actId="121"/>
        <pc:sldMkLst>
          <pc:docMk/>
          <pc:sldMk cId="560041872" sldId="875"/>
        </pc:sldMkLst>
      </pc:sldChg>
      <pc:sldChg chg="addSp delSp modSp add mod setBg">
        <pc:chgData name="Jim Fleming" userId="161791bae1afb603" providerId="LiveId" clId="{BA017037-CFC5-0449-B31E-A16E8B8F0100}" dt="2025-04-05T19:29:57.009" v="4054" actId="14100"/>
        <pc:sldMkLst>
          <pc:docMk/>
          <pc:sldMk cId="2029268388" sldId="876"/>
        </pc:sldMkLst>
      </pc:sldChg>
    </pc:docChg>
  </pc:docChgLst>
  <pc:docChgLst>
    <pc:chgData name="Jim Fleming" userId="161791bae1afb603" providerId="LiveId" clId="{F058850C-C2D0-314C-AE83-831E9D46D32A}"/>
    <pc:docChg chg="undo custSel addSld delSld modSld sldOrd">
      <pc:chgData name="Jim Fleming" userId="161791bae1afb603" providerId="LiveId" clId="{F058850C-C2D0-314C-AE83-831E9D46D32A}" dt="2025-05-04T12:01:56.724" v="1464" actId="478"/>
      <pc:docMkLst>
        <pc:docMk/>
      </pc:docMkLst>
      <pc:sldChg chg="modSp mod">
        <pc:chgData name="Jim Fleming" userId="161791bae1afb603" providerId="LiveId" clId="{F058850C-C2D0-314C-AE83-831E9D46D32A}" dt="2025-05-03T17:38:52.250" v="66" actId="14100"/>
        <pc:sldMkLst>
          <pc:docMk/>
          <pc:sldMk cId="3544828559" sldId="467"/>
        </pc:sldMkLst>
        <pc:spChg chg="mod">
          <ac:chgData name="Jim Fleming" userId="161791bae1afb603" providerId="LiveId" clId="{F058850C-C2D0-314C-AE83-831E9D46D32A}" dt="2025-05-03T17:38:05.073" v="60" actId="20577"/>
          <ac:spMkLst>
            <pc:docMk/>
            <pc:sldMk cId="3544828559" sldId="467"/>
            <ac:spMk id="2" creationId="{1AC8C507-C381-A7EC-84C3-B88443D1F57A}"/>
          </ac:spMkLst>
        </pc:spChg>
        <pc:spChg chg="mod">
          <ac:chgData name="Jim Fleming" userId="161791bae1afb603" providerId="LiveId" clId="{F058850C-C2D0-314C-AE83-831E9D46D32A}" dt="2025-05-03T17:38:52.250" v="66" actId="14100"/>
          <ac:spMkLst>
            <pc:docMk/>
            <pc:sldMk cId="3544828559" sldId="467"/>
            <ac:spMk id="5" creationId="{FDC8D6C2-5F52-D34B-23A0-601FDE73D0F9}"/>
          </ac:spMkLst>
        </pc:spChg>
      </pc:sldChg>
      <pc:sldChg chg="modSp add mod ord">
        <pc:chgData name="Jim Fleming" userId="161791bae1afb603" providerId="LiveId" clId="{F058850C-C2D0-314C-AE83-831E9D46D32A}" dt="2025-05-03T18:56:07.224" v="1330" actId="20578"/>
        <pc:sldMkLst>
          <pc:docMk/>
          <pc:sldMk cId="2519469948" sldId="469"/>
        </pc:sldMkLst>
        <pc:spChg chg="mod">
          <ac:chgData name="Jim Fleming" userId="161791bae1afb603" providerId="LiveId" clId="{F058850C-C2D0-314C-AE83-831E9D46D32A}" dt="2025-05-03T18:12:30.748" v="155" actId="20577"/>
          <ac:spMkLst>
            <pc:docMk/>
            <pc:sldMk cId="2519469948" sldId="469"/>
            <ac:spMk id="6" creationId="{38D53A47-CBCC-5D1E-357B-5660D40A9B69}"/>
          </ac:spMkLst>
        </pc:spChg>
        <pc:spChg chg="mod">
          <ac:chgData name="Jim Fleming" userId="161791bae1afb603" providerId="LiveId" clId="{F058850C-C2D0-314C-AE83-831E9D46D32A}" dt="2025-05-03T18:14:10.513" v="340" actId="114"/>
          <ac:spMkLst>
            <pc:docMk/>
            <pc:sldMk cId="2519469948" sldId="469"/>
            <ac:spMk id="7" creationId="{432718E6-1D26-56C5-1CF9-F7BF898AF274}"/>
          </ac:spMkLst>
        </pc:spChg>
      </pc:sldChg>
      <pc:sldChg chg="del">
        <pc:chgData name="Jim Fleming" userId="161791bae1afb603" providerId="LiveId" clId="{F058850C-C2D0-314C-AE83-831E9D46D32A}" dt="2025-05-03T17:36:57.105" v="42" actId="2696"/>
        <pc:sldMkLst>
          <pc:docMk/>
          <pc:sldMk cId="2857941999" sldId="617"/>
        </pc:sldMkLst>
      </pc:sldChg>
      <pc:sldChg chg="del">
        <pc:chgData name="Jim Fleming" userId="161791bae1afb603" providerId="LiveId" clId="{F058850C-C2D0-314C-AE83-831E9D46D32A}" dt="2025-05-03T17:36:55.477" v="41" actId="2696"/>
        <pc:sldMkLst>
          <pc:docMk/>
          <pc:sldMk cId="3051952489" sldId="633"/>
        </pc:sldMkLst>
      </pc:sldChg>
      <pc:sldChg chg="del">
        <pc:chgData name="Jim Fleming" userId="161791bae1afb603" providerId="LiveId" clId="{F058850C-C2D0-314C-AE83-831E9D46D32A}" dt="2025-05-03T17:37:00.186" v="45" actId="2696"/>
        <pc:sldMkLst>
          <pc:docMk/>
          <pc:sldMk cId="1892334262" sldId="678"/>
        </pc:sldMkLst>
      </pc:sldChg>
      <pc:sldChg chg="modSp add mod">
        <pc:chgData name="Jim Fleming" userId="161791bae1afb603" providerId="LiveId" clId="{F058850C-C2D0-314C-AE83-831E9D46D32A}" dt="2025-05-03T17:42:10.880" v="101"/>
        <pc:sldMkLst>
          <pc:docMk/>
          <pc:sldMk cId="3460848480" sldId="701"/>
        </pc:sldMkLst>
      </pc:sldChg>
      <pc:sldChg chg="modSp mod">
        <pc:chgData name="Jim Fleming" userId="161791bae1afb603" providerId="LiveId" clId="{F058850C-C2D0-314C-AE83-831E9D46D32A}" dt="2025-05-03T17:23:22.292" v="29" actId="20577"/>
        <pc:sldMkLst>
          <pc:docMk/>
          <pc:sldMk cId="1205794614" sldId="706"/>
        </pc:sldMkLst>
        <pc:spChg chg="mod">
          <ac:chgData name="Jim Fleming" userId="161791bae1afb603" providerId="LiveId" clId="{F058850C-C2D0-314C-AE83-831E9D46D32A}" dt="2025-05-03T17:23:22.292" v="29" actId="20577"/>
          <ac:spMkLst>
            <pc:docMk/>
            <pc:sldMk cId="1205794614" sldId="706"/>
            <ac:spMk id="2" creationId="{DD504CC1-C6F4-052A-ACB7-10F9974D7DE6}"/>
          </ac:spMkLst>
        </pc:spChg>
      </pc:sldChg>
      <pc:sldChg chg="modSp add del mod">
        <pc:chgData name="Jim Fleming" userId="161791bae1afb603" providerId="LiveId" clId="{F058850C-C2D0-314C-AE83-831E9D46D32A}" dt="2025-05-03T18:03:16.849" v="106" actId="20577"/>
        <pc:sldMkLst>
          <pc:docMk/>
          <pc:sldMk cId="440590281" sldId="758"/>
        </pc:sldMkLst>
      </pc:sldChg>
      <pc:sldChg chg="del">
        <pc:chgData name="Jim Fleming" userId="161791bae1afb603" providerId="LiveId" clId="{F058850C-C2D0-314C-AE83-831E9D46D32A}" dt="2025-05-03T17:37:03.088" v="48" actId="2696"/>
        <pc:sldMkLst>
          <pc:docMk/>
          <pc:sldMk cId="649699745" sldId="762"/>
        </pc:sldMkLst>
      </pc:sldChg>
      <pc:sldChg chg="modSp mod ord">
        <pc:chgData name="Jim Fleming" userId="161791bae1afb603" providerId="LiveId" clId="{F058850C-C2D0-314C-AE83-831E9D46D32A}" dt="2025-05-03T18:42:55.361" v="1293" actId="20578"/>
        <pc:sldMkLst>
          <pc:docMk/>
          <pc:sldMk cId="460657024" sldId="765"/>
        </pc:sldMkLst>
      </pc:sldChg>
      <pc:sldChg chg="del">
        <pc:chgData name="Jim Fleming" userId="161791bae1afb603" providerId="LiveId" clId="{F058850C-C2D0-314C-AE83-831E9D46D32A}" dt="2025-05-03T17:37:06.565" v="51" actId="2696"/>
        <pc:sldMkLst>
          <pc:docMk/>
          <pc:sldMk cId="1589416041" sldId="766"/>
        </pc:sldMkLst>
      </pc:sldChg>
      <pc:sldChg chg="modSp add mod ord">
        <pc:chgData name="Jim Fleming" userId="161791bae1afb603" providerId="LiveId" clId="{F058850C-C2D0-314C-AE83-831E9D46D32A}" dt="2025-05-03T18:36:24.470" v="1252" actId="20578"/>
        <pc:sldMkLst>
          <pc:docMk/>
          <pc:sldMk cId="3456341322" sldId="769"/>
        </pc:sldMkLst>
      </pc:sldChg>
      <pc:sldChg chg="del">
        <pc:chgData name="Jim Fleming" userId="161791bae1afb603" providerId="LiveId" clId="{F058850C-C2D0-314C-AE83-831E9D46D32A}" dt="2025-05-03T17:23:34.091" v="30" actId="2696"/>
        <pc:sldMkLst>
          <pc:docMk/>
          <pc:sldMk cId="839510917" sldId="772"/>
        </pc:sldMkLst>
      </pc:sldChg>
      <pc:sldChg chg="del">
        <pc:chgData name="Jim Fleming" userId="161791bae1afb603" providerId="LiveId" clId="{F058850C-C2D0-314C-AE83-831E9D46D32A}" dt="2025-05-03T18:58:21.327" v="1349" actId="2696"/>
        <pc:sldMkLst>
          <pc:docMk/>
          <pc:sldMk cId="3885038505" sldId="776"/>
        </pc:sldMkLst>
      </pc:sldChg>
      <pc:sldChg chg="modSp mod ord">
        <pc:chgData name="Jim Fleming" userId="161791bae1afb603" providerId="LiveId" clId="{F058850C-C2D0-314C-AE83-831E9D46D32A}" dt="2025-05-03T18:42:50.913" v="1292" actId="20578"/>
        <pc:sldMkLst>
          <pc:docMk/>
          <pc:sldMk cId="1742275841" sldId="777"/>
        </pc:sldMkLst>
      </pc:sldChg>
      <pc:sldChg chg="addSp delSp modSp add mod ord">
        <pc:chgData name="Jim Fleming" userId="161791bae1afb603" providerId="LiveId" clId="{F058850C-C2D0-314C-AE83-831E9D46D32A}" dt="2025-05-04T12:01:49.185" v="1463" actId="962"/>
        <pc:sldMkLst>
          <pc:docMk/>
          <pc:sldMk cId="4115196565" sldId="783"/>
        </pc:sldMkLst>
      </pc:sldChg>
      <pc:sldChg chg="del ord">
        <pc:chgData name="Jim Fleming" userId="161791bae1afb603" providerId="LiveId" clId="{F058850C-C2D0-314C-AE83-831E9D46D32A}" dt="2025-05-03T17:37:09.499" v="54" actId="2696"/>
        <pc:sldMkLst>
          <pc:docMk/>
          <pc:sldMk cId="3003846554" sldId="855"/>
        </pc:sldMkLst>
      </pc:sldChg>
      <pc:sldChg chg="modSp mod ord">
        <pc:chgData name="Jim Fleming" userId="161791bae1afb603" providerId="LiveId" clId="{F058850C-C2D0-314C-AE83-831E9D46D32A}" dt="2025-05-03T17:40:08.673" v="76" actId="20577"/>
        <pc:sldMkLst>
          <pc:docMk/>
          <pc:sldMk cId="4048945910" sldId="859"/>
        </pc:sldMkLst>
      </pc:sldChg>
      <pc:sldChg chg="modSp mod ord">
        <pc:chgData name="Jim Fleming" userId="161791bae1afb603" providerId="LiveId" clId="{F058850C-C2D0-314C-AE83-831E9D46D32A}" dt="2025-05-03T18:56:58.866" v="1336" actId="20578"/>
        <pc:sldMkLst>
          <pc:docMk/>
          <pc:sldMk cId="1396138034" sldId="883"/>
        </pc:sldMkLst>
      </pc:sldChg>
      <pc:sldChg chg="del">
        <pc:chgData name="Jim Fleming" userId="161791bae1afb603" providerId="LiveId" clId="{F058850C-C2D0-314C-AE83-831E9D46D32A}" dt="2025-05-03T17:22:52.535" v="19" actId="2696"/>
        <pc:sldMkLst>
          <pc:docMk/>
          <pc:sldMk cId="3956137311" sldId="884"/>
        </pc:sldMkLst>
      </pc:sldChg>
      <pc:sldChg chg="del">
        <pc:chgData name="Jim Fleming" userId="161791bae1afb603" providerId="LiveId" clId="{F058850C-C2D0-314C-AE83-831E9D46D32A}" dt="2025-05-03T17:22:50.929" v="18" actId="2696"/>
        <pc:sldMkLst>
          <pc:docMk/>
          <pc:sldMk cId="2968290124" sldId="885"/>
        </pc:sldMkLst>
      </pc:sldChg>
      <pc:sldChg chg="del">
        <pc:chgData name="Jim Fleming" userId="161791bae1afb603" providerId="LiveId" clId="{F058850C-C2D0-314C-AE83-831E9D46D32A}" dt="2025-05-03T17:38:58.866" v="67" actId="2696"/>
        <pc:sldMkLst>
          <pc:docMk/>
          <pc:sldMk cId="876999552" sldId="886"/>
        </pc:sldMkLst>
      </pc:sldChg>
      <pc:sldChg chg="del">
        <pc:chgData name="Jim Fleming" userId="161791bae1afb603" providerId="LiveId" clId="{F058850C-C2D0-314C-AE83-831E9D46D32A}" dt="2025-05-03T17:22:44.147" v="15" actId="2696"/>
        <pc:sldMkLst>
          <pc:docMk/>
          <pc:sldMk cId="1792454015" sldId="889"/>
        </pc:sldMkLst>
      </pc:sldChg>
      <pc:sldChg chg="del">
        <pc:chgData name="Jim Fleming" userId="161791bae1afb603" providerId="LiveId" clId="{F058850C-C2D0-314C-AE83-831E9D46D32A}" dt="2025-05-03T17:37:07.363" v="52" actId="2696"/>
        <pc:sldMkLst>
          <pc:docMk/>
          <pc:sldMk cId="350912695" sldId="890"/>
        </pc:sldMkLst>
      </pc:sldChg>
      <pc:sldChg chg="del">
        <pc:chgData name="Jim Fleming" userId="161791bae1afb603" providerId="LiveId" clId="{F058850C-C2D0-314C-AE83-831E9D46D32A}" dt="2025-05-03T17:37:05.649" v="50" actId="2696"/>
        <pc:sldMkLst>
          <pc:docMk/>
          <pc:sldMk cId="2766955162" sldId="891"/>
        </pc:sldMkLst>
      </pc:sldChg>
      <pc:sldChg chg="del">
        <pc:chgData name="Jim Fleming" userId="161791bae1afb603" providerId="LiveId" clId="{F058850C-C2D0-314C-AE83-831E9D46D32A}" dt="2025-05-03T17:37:04.516" v="49" actId="2696"/>
        <pc:sldMkLst>
          <pc:docMk/>
          <pc:sldMk cId="2607658803" sldId="892"/>
        </pc:sldMkLst>
      </pc:sldChg>
      <pc:sldChg chg="del">
        <pc:chgData name="Jim Fleming" userId="161791bae1afb603" providerId="LiveId" clId="{F058850C-C2D0-314C-AE83-831E9D46D32A}" dt="2025-05-03T17:36:59.225" v="44" actId="2696"/>
        <pc:sldMkLst>
          <pc:docMk/>
          <pc:sldMk cId="72106676" sldId="893"/>
        </pc:sldMkLst>
      </pc:sldChg>
      <pc:sldChg chg="del">
        <pc:chgData name="Jim Fleming" userId="161791bae1afb603" providerId="LiveId" clId="{F058850C-C2D0-314C-AE83-831E9D46D32A}" dt="2025-05-03T17:37:02" v="47" actId="2696"/>
        <pc:sldMkLst>
          <pc:docMk/>
          <pc:sldMk cId="3227903500" sldId="894"/>
        </pc:sldMkLst>
      </pc:sldChg>
      <pc:sldChg chg="del">
        <pc:chgData name="Jim Fleming" userId="161791bae1afb603" providerId="LiveId" clId="{F058850C-C2D0-314C-AE83-831E9D46D32A}" dt="2025-05-03T17:37:01.170" v="46" actId="2696"/>
        <pc:sldMkLst>
          <pc:docMk/>
          <pc:sldMk cId="2719795486" sldId="895"/>
        </pc:sldMkLst>
      </pc:sldChg>
      <pc:sldChg chg="del">
        <pc:chgData name="Jim Fleming" userId="161791bae1afb603" providerId="LiveId" clId="{F058850C-C2D0-314C-AE83-831E9D46D32A}" dt="2025-05-03T17:36:58.211" v="43" actId="2696"/>
        <pc:sldMkLst>
          <pc:docMk/>
          <pc:sldMk cId="3362151494" sldId="896"/>
        </pc:sldMkLst>
      </pc:sldChg>
      <pc:sldChg chg="del">
        <pc:chgData name="Jim Fleming" userId="161791bae1afb603" providerId="LiveId" clId="{F058850C-C2D0-314C-AE83-831E9D46D32A}" dt="2025-05-03T17:37:39.516" v="57" actId="2696"/>
        <pc:sldMkLst>
          <pc:docMk/>
          <pc:sldMk cId="540033493" sldId="897"/>
        </pc:sldMkLst>
      </pc:sldChg>
      <pc:sldChg chg="del">
        <pc:chgData name="Jim Fleming" userId="161791bae1afb603" providerId="LiveId" clId="{F058850C-C2D0-314C-AE83-831E9D46D32A}" dt="2025-05-03T17:22:42.196" v="13" actId="2696"/>
        <pc:sldMkLst>
          <pc:docMk/>
          <pc:sldMk cId="3382499599" sldId="898"/>
        </pc:sldMkLst>
      </pc:sldChg>
      <pc:sldChg chg="modSp add mod ord">
        <pc:chgData name="Jim Fleming" userId="161791bae1afb603" providerId="LiveId" clId="{F058850C-C2D0-314C-AE83-831E9D46D32A}" dt="2025-05-03T18:36:54.343" v="1257" actId="20578"/>
        <pc:sldMkLst>
          <pc:docMk/>
          <pc:sldMk cId="4203735435" sldId="898"/>
        </pc:sldMkLst>
      </pc:sldChg>
      <pc:sldChg chg="del">
        <pc:chgData name="Jim Fleming" userId="161791bae1afb603" providerId="LiveId" clId="{F058850C-C2D0-314C-AE83-831E9D46D32A}" dt="2025-05-03T17:22:39.918" v="11" actId="2696"/>
        <pc:sldMkLst>
          <pc:docMk/>
          <pc:sldMk cId="1299308658" sldId="899"/>
        </pc:sldMkLst>
      </pc:sldChg>
      <pc:sldChg chg="modSp add mod">
        <pc:chgData name="Jim Fleming" userId="161791bae1afb603" providerId="LiveId" clId="{F058850C-C2D0-314C-AE83-831E9D46D32A}" dt="2025-05-03T17:39:51.945" v="73" actId="14100"/>
        <pc:sldMkLst>
          <pc:docMk/>
          <pc:sldMk cId="4270370278" sldId="899"/>
        </pc:sldMkLst>
      </pc:sldChg>
      <pc:sldChg chg="del">
        <pc:chgData name="Jim Fleming" userId="161791bae1afb603" providerId="LiveId" clId="{F058850C-C2D0-314C-AE83-831E9D46D32A}" dt="2025-05-03T17:22:37.218" v="8" actId="2696"/>
        <pc:sldMkLst>
          <pc:docMk/>
          <pc:sldMk cId="256868709" sldId="900"/>
        </pc:sldMkLst>
      </pc:sldChg>
      <pc:sldChg chg="modSp add mod">
        <pc:chgData name="Jim Fleming" userId="161791bae1afb603" providerId="LiveId" clId="{F058850C-C2D0-314C-AE83-831E9D46D32A}" dt="2025-05-03T17:40:30.202" v="78" actId="14100"/>
        <pc:sldMkLst>
          <pc:docMk/>
          <pc:sldMk cId="2500920153" sldId="900"/>
        </pc:sldMkLst>
      </pc:sldChg>
      <pc:sldChg chg="modSp add mod">
        <pc:chgData name="Jim Fleming" userId="161791bae1afb603" providerId="LiveId" clId="{F058850C-C2D0-314C-AE83-831E9D46D32A}" dt="2025-05-03T18:03:40.483" v="109" actId="20577"/>
        <pc:sldMkLst>
          <pc:docMk/>
          <pc:sldMk cId="717017195" sldId="901"/>
        </pc:sldMkLst>
      </pc:sldChg>
      <pc:sldChg chg="del">
        <pc:chgData name="Jim Fleming" userId="161791bae1afb603" providerId="LiveId" clId="{F058850C-C2D0-314C-AE83-831E9D46D32A}" dt="2025-05-03T17:22:45.883" v="16" actId="2696"/>
        <pc:sldMkLst>
          <pc:docMk/>
          <pc:sldMk cId="979705283" sldId="901"/>
        </pc:sldMkLst>
      </pc:sldChg>
      <pc:sldChg chg="modSp add del mod">
        <pc:chgData name="Jim Fleming" userId="161791bae1afb603" providerId="LiveId" clId="{F058850C-C2D0-314C-AE83-831E9D46D32A}" dt="2025-05-03T17:41:47.903" v="87" actId="2696"/>
        <pc:sldMkLst>
          <pc:docMk/>
          <pc:sldMk cId="4136209264" sldId="901"/>
        </pc:sldMkLst>
      </pc:sldChg>
      <pc:sldChg chg="del">
        <pc:chgData name="Jim Fleming" userId="161791bae1afb603" providerId="LiveId" clId="{F058850C-C2D0-314C-AE83-831E9D46D32A}" dt="2025-05-03T17:22:38.972" v="10" actId="2696"/>
        <pc:sldMkLst>
          <pc:docMk/>
          <pc:sldMk cId="1409829000" sldId="902"/>
        </pc:sldMkLst>
      </pc:sldChg>
      <pc:sldChg chg="modSp add mod">
        <pc:chgData name="Jim Fleming" userId="161791bae1afb603" providerId="LiveId" clId="{F058850C-C2D0-314C-AE83-831E9D46D32A}" dt="2025-05-03T18:03:45.801" v="110" actId="20577"/>
        <pc:sldMkLst>
          <pc:docMk/>
          <pc:sldMk cId="2996106150" sldId="902"/>
        </pc:sldMkLst>
      </pc:sldChg>
      <pc:sldChg chg="addSp delSp modSp new mod modClrScheme chgLayout">
        <pc:chgData name="Jim Fleming" userId="161791bae1afb603" providerId="LiveId" clId="{F058850C-C2D0-314C-AE83-831E9D46D32A}" dt="2025-05-03T18:11:09.776" v="123" actId="26606"/>
        <pc:sldMkLst>
          <pc:docMk/>
          <pc:sldMk cId="805654441" sldId="903"/>
        </pc:sldMkLst>
      </pc:sldChg>
      <pc:sldChg chg="del">
        <pc:chgData name="Jim Fleming" userId="161791bae1afb603" providerId="LiveId" clId="{F058850C-C2D0-314C-AE83-831E9D46D32A}" dt="2025-05-03T17:22:41.029" v="12" actId="2696"/>
        <pc:sldMkLst>
          <pc:docMk/>
          <pc:sldMk cId="1087778757" sldId="903"/>
        </pc:sldMkLst>
      </pc:sldChg>
      <pc:sldChg chg="modSp add mod ord">
        <pc:chgData name="Jim Fleming" userId="161791bae1afb603" providerId="LiveId" clId="{F058850C-C2D0-314C-AE83-831E9D46D32A}" dt="2025-05-03T18:57:33.968" v="1340" actId="20578"/>
        <pc:sldMkLst>
          <pc:docMk/>
          <pc:sldMk cId="3769990543" sldId="904"/>
        </pc:sldMkLst>
      </pc:sldChg>
      <pc:sldChg chg="addSp delSp modSp new mod ord modClrScheme chgLayout">
        <pc:chgData name="Jim Fleming" userId="161791bae1afb603" providerId="LiveId" clId="{F058850C-C2D0-314C-AE83-831E9D46D32A}" dt="2025-05-03T18:53:32.268" v="1327" actId="207"/>
        <pc:sldMkLst>
          <pc:docMk/>
          <pc:sldMk cId="358450243" sldId="905"/>
        </pc:sldMkLst>
      </pc:sldChg>
      <pc:sldChg chg="addSp delSp modSp new del mod modClrScheme modAnim chgLayout">
        <pc:chgData name="Jim Fleming" userId="161791bae1afb603" providerId="LiveId" clId="{F058850C-C2D0-314C-AE83-831E9D46D32A}" dt="2025-05-03T18:23:35.840" v="682" actId="2696"/>
        <pc:sldMkLst>
          <pc:docMk/>
          <pc:sldMk cId="4243077600" sldId="906"/>
        </pc:sldMkLst>
      </pc:sldChg>
      <pc:sldChg chg="del">
        <pc:chgData name="Jim Fleming" userId="161791bae1afb603" providerId="LiveId" clId="{F058850C-C2D0-314C-AE83-831E9D46D32A}" dt="2025-05-03T17:22:43.499" v="14" actId="2696"/>
        <pc:sldMkLst>
          <pc:docMk/>
          <pc:sldMk cId="2271322698" sldId="907"/>
        </pc:sldMkLst>
      </pc:sldChg>
      <pc:sldChg chg="addSp delSp modSp add mod delAnim modAnim">
        <pc:chgData name="Jim Fleming" userId="161791bae1afb603" providerId="LiveId" clId="{F058850C-C2D0-314C-AE83-831E9D46D32A}" dt="2025-05-03T19:02:20.854" v="1375" actId="20577"/>
        <pc:sldMkLst>
          <pc:docMk/>
          <pc:sldMk cId="2727817796" sldId="907"/>
        </pc:sldMkLst>
      </pc:sldChg>
      <pc:sldChg chg="modSp new mod modAnim">
        <pc:chgData name="Jim Fleming" userId="161791bae1afb603" providerId="LiveId" clId="{F058850C-C2D0-314C-AE83-831E9D46D32A}" dt="2025-05-03T18:24:11.006" v="714"/>
        <pc:sldMkLst>
          <pc:docMk/>
          <pc:sldMk cId="1306092681" sldId="908"/>
        </pc:sldMkLst>
      </pc:sldChg>
      <pc:sldChg chg="del">
        <pc:chgData name="Jim Fleming" userId="161791bae1afb603" providerId="LiveId" clId="{F058850C-C2D0-314C-AE83-831E9D46D32A}" dt="2025-05-03T17:22:38.257" v="9" actId="2696"/>
        <pc:sldMkLst>
          <pc:docMk/>
          <pc:sldMk cId="2200589506" sldId="909"/>
        </pc:sldMkLst>
      </pc:sldChg>
      <pc:sldChg chg="addSp delSp modSp add mod modAnim modNotesTx">
        <pc:chgData name="Jim Fleming" userId="161791bae1afb603" providerId="LiveId" clId="{F058850C-C2D0-314C-AE83-831E9D46D32A}" dt="2025-05-04T12:01:56.724" v="1464" actId="478"/>
        <pc:sldMkLst>
          <pc:docMk/>
          <pc:sldMk cId="3615419168" sldId="909"/>
        </pc:sldMkLst>
      </pc:sldChg>
      <pc:sldChg chg="del">
        <pc:chgData name="Jim Fleming" userId="161791bae1afb603" providerId="LiveId" clId="{F058850C-C2D0-314C-AE83-831E9D46D32A}" dt="2025-05-03T17:22:48.670" v="17" actId="2696"/>
        <pc:sldMkLst>
          <pc:docMk/>
          <pc:sldMk cId="729978204" sldId="910"/>
        </pc:sldMkLst>
      </pc:sldChg>
      <pc:sldChg chg="modSp add mod ord">
        <pc:chgData name="Jim Fleming" userId="161791bae1afb603" providerId="LiveId" clId="{F058850C-C2D0-314C-AE83-831E9D46D32A}" dt="2025-05-03T19:02:50.938" v="1379"/>
        <pc:sldMkLst>
          <pc:docMk/>
          <pc:sldMk cId="4195461013" sldId="910"/>
        </pc:sldMkLst>
      </pc:sldChg>
      <pc:sldChg chg="add del ord">
        <pc:chgData name="Jim Fleming" userId="161791bae1afb603" providerId="LiveId" clId="{F058850C-C2D0-314C-AE83-831E9D46D32A}" dt="2025-05-03T18:56:54.984" v="1335" actId="2696"/>
        <pc:sldMkLst>
          <pc:docMk/>
          <pc:sldMk cId="2561467" sldId="911"/>
        </pc:sldMkLst>
      </pc:sldChg>
      <pc:sldChg chg="add ord">
        <pc:chgData name="Jim Fleming" userId="161791bae1afb603" providerId="LiveId" clId="{F058850C-C2D0-314C-AE83-831E9D46D32A}" dt="2025-05-03T18:56:33.266" v="1332" actId="20578"/>
        <pc:sldMkLst>
          <pc:docMk/>
          <pc:sldMk cId="2834429769" sldId="912"/>
        </pc:sldMkLst>
      </pc:sldChg>
      <pc:sldChg chg="del">
        <pc:chgData name="Jim Fleming" userId="161791bae1afb603" providerId="LiveId" clId="{F058850C-C2D0-314C-AE83-831E9D46D32A}" dt="2025-05-03T17:22:36.127" v="7" actId="2696"/>
        <pc:sldMkLst>
          <pc:docMk/>
          <pc:sldMk cId="3337129218" sldId="912"/>
        </pc:sldMkLst>
      </pc:sldChg>
      <pc:sldChg chg="add ord replId">
        <pc:chgData name="Jim Fleming" userId="161791bae1afb603" providerId="LiveId" clId="{F058850C-C2D0-314C-AE83-831E9D46D32A}" dt="2025-05-03T18:56:48.019" v="1334" actId="20578"/>
        <pc:sldMkLst>
          <pc:docMk/>
          <pc:sldMk cId="1345685536" sldId="913"/>
        </pc:sldMkLst>
      </pc:sldChg>
      <pc:sldChg chg="add ord">
        <pc:chgData name="Jim Fleming" userId="161791bae1afb603" providerId="LiveId" clId="{F058850C-C2D0-314C-AE83-831E9D46D32A}" dt="2025-05-03T18:57:01.770" v="1337" actId="20578"/>
        <pc:sldMkLst>
          <pc:docMk/>
          <pc:sldMk cId="2538176813" sldId="914"/>
        </pc:sldMkLst>
      </pc:sldChg>
      <pc:sldChg chg="add ord replId">
        <pc:chgData name="Jim Fleming" userId="161791bae1afb603" providerId="LiveId" clId="{F058850C-C2D0-314C-AE83-831E9D46D32A}" dt="2025-05-03T18:57:03.536" v="1338" actId="20578"/>
        <pc:sldMkLst>
          <pc:docMk/>
          <pc:sldMk cId="664006358" sldId="915"/>
        </pc:sldMkLst>
      </pc:sldChg>
      <pc:sldChg chg="add replId">
        <pc:chgData name="Jim Fleming" userId="161791bae1afb603" providerId="LiveId" clId="{F058850C-C2D0-314C-AE83-831E9D46D32A}" dt="2025-05-03T18:36:37.754" v="1255" actId="2890"/>
        <pc:sldMkLst>
          <pc:docMk/>
          <pc:sldMk cId="734441592" sldId="916"/>
        </pc:sldMkLst>
      </pc:sldChg>
      <pc:sldChg chg="add ord replId">
        <pc:chgData name="Jim Fleming" userId="161791bae1afb603" providerId="LiveId" clId="{F058850C-C2D0-314C-AE83-831E9D46D32A}" dt="2025-05-03T18:57:22.536" v="1339" actId="20578"/>
        <pc:sldMkLst>
          <pc:docMk/>
          <pc:sldMk cId="847291600" sldId="917"/>
        </pc:sldMkLst>
      </pc:sldChg>
      <pc:sldChg chg="add ord">
        <pc:chgData name="Jim Fleming" userId="161791bae1afb603" providerId="LiveId" clId="{F058850C-C2D0-314C-AE83-831E9D46D32A}" dt="2025-05-03T18:57:57.375" v="1342" actId="20578"/>
        <pc:sldMkLst>
          <pc:docMk/>
          <pc:sldMk cId="336103256" sldId="918"/>
        </pc:sldMkLst>
      </pc:sldChg>
      <pc:sldChg chg="add del replId">
        <pc:chgData name="Jim Fleming" userId="161791bae1afb603" providerId="LiveId" clId="{F058850C-C2D0-314C-AE83-831E9D46D32A}" dt="2025-05-03T18:58:02.626" v="1343" actId="2696"/>
        <pc:sldMkLst>
          <pc:docMk/>
          <pc:sldMk cId="1373390161" sldId="919"/>
        </pc:sldMkLst>
      </pc:sldChg>
      <pc:sldChg chg="add del replId">
        <pc:chgData name="Jim Fleming" userId="161791bae1afb603" providerId="LiveId" clId="{F058850C-C2D0-314C-AE83-831E9D46D32A}" dt="2025-05-03T18:58:02.956" v="1344" actId="2696"/>
        <pc:sldMkLst>
          <pc:docMk/>
          <pc:sldMk cId="1855674613" sldId="920"/>
        </pc:sldMkLst>
      </pc:sldChg>
      <pc:sldChg chg="add del replId">
        <pc:chgData name="Jim Fleming" userId="161791bae1afb603" providerId="LiveId" clId="{F058850C-C2D0-314C-AE83-831E9D46D32A}" dt="2025-05-03T18:58:03.266" v="1345" actId="2696"/>
        <pc:sldMkLst>
          <pc:docMk/>
          <pc:sldMk cId="3027101318" sldId="921"/>
        </pc:sldMkLst>
      </pc:sldChg>
      <pc:sldChg chg="add del replId">
        <pc:chgData name="Jim Fleming" userId="161791bae1afb603" providerId="LiveId" clId="{F058850C-C2D0-314C-AE83-831E9D46D32A}" dt="2025-05-03T18:58:03.492" v="1346" actId="2696"/>
        <pc:sldMkLst>
          <pc:docMk/>
          <pc:sldMk cId="4136127562" sldId="922"/>
        </pc:sldMkLst>
      </pc:sldChg>
      <pc:sldChg chg="add del replId">
        <pc:chgData name="Jim Fleming" userId="161791bae1afb603" providerId="LiveId" clId="{F058850C-C2D0-314C-AE83-831E9D46D32A}" dt="2025-05-03T18:58:03.913" v="1347" actId="2696"/>
        <pc:sldMkLst>
          <pc:docMk/>
          <pc:sldMk cId="1820941348" sldId="923"/>
        </pc:sldMkLst>
      </pc:sldChg>
      <pc:sldChg chg="add del replId">
        <pc:chgData name="Jim Fleming" userId="161791bae1afb603" providerId="LiveId" clId="{F058850C-C2D0-314C-AE83-831E9D46D32A}" dt="2025-05-03T18:58:04.682" v="1348" actId="2696"/>
        <pc:sldMkLst>
          <pc:docMk/>
          <pc:sldMk cId="2213172854" sldId="924"/>
        </pc:sldMkLst>
      </pc:sldChg>
      <pc:sldChg chg="add ord replId">
        <pc:chgData name="Jim Fleming" userId="161791bae1afb603" providerId="LiveId" clId="{F058850C-C2D0-314C-AE83-831E9D46D32A}" dt="2025-05-03T18:57:38.478" v="1341" actId="20578"/>
        <pc:sldMkLst>
          <pc:docMk/>
          <pc:sldMk cId="158139694" sldId="925"/>
        </pc:sldMkLst>
      </pc:sldChg>
      <pc:sldChg chg="modSp add mod ord">
        <pc:chgData name="Jim Fleming" userId="161791bae1afb603" providerId="LiveId" clId="{F058850C-C2D0-314C-AE83-831E9D46D32A}" dt="2025-05-03T18:53:43.251" v="1328" actId="207"/>
        <pc:sldMkLst>
          <pc:docMk/>
          <pc:sldMk cId="331250349" sldId="926"/>
        </pc:sldMkLst>
      </pc:sldChg>
      <pc:sldChg chg="modSp add mod">
        <pc:chgData name="Jim Fleming" userId="161791bae1afb603" providerId="LiveId" clId="{F058850C-C2D0-314C-AE83-831E9D46D32A}" dt="2025-05-03T18:53:25.809" v="1326" actId="207"/>
        <pc:sldMkLst>
          <pc:docMk/>
          <pc:sldMk cId="3480540858" sldId="927"/>
        </pc:sldMkLst>
      </pc:sldChg>
      <pc:sldChg chg="addSp delSp modSp new mod">
        <pc:chgData name="Jim Fleming" userId="161791bae1afb603" providerId="LiveId" clId="{F058850C-C2D0-314C-AE83-831E9D46D32A}" dt="2025-05-03T19:06:01.427" v="1438" actId="20577"/>
        <pc:sldMkLst>
          <pc:docMk/>
          <pc:sldMk cId="182161324" sldId="928"/>
        </pc:sldMkLst>
      </pc:sldChg>
      <pc:sldChg chg="add ord">
        <pc:chgData name="Jim Fleming" userId="161791bae1afb603" providerId="LiveId" clId="{F058850C-C2D0-314C-AE83-831E9D46D32A}" dt="2025-05-03T19:09:26.773" v="1440" actId="20578"/>
        <pc:sldMkLst>
          <pc:docMk/>
          <pc:sldMk cId="1467910928" sldId="929"/>
        </pc:sldMkLst>
      </pc:sldChg>
    </pc:docChg>
  </pc:docChgLst>
  <pc:docChgLst>
    <pc:chgData name="Jim Fleming" userId="161791bae1afb603" providerId="LiveId" clId="{D3C154CA-6987-AB4F-B459-B7655E201C59}"/>
    <pc:docChg chg="undo custSel addSld delSld modSld sldOrd">
      <pc:chgData name="Jim Fleming" userId="161791bae1afb603" providerId="LiveId" clId="{D3C154CA-6987-AB4F-B459-B7655E201C59}" dt="2025-04-26T21:53:46.819" v="451" actId="20577"/>
      <pc:docMkLst>
        <pc:docMk/>
      </pc:docMkLst>
      <pc:sldChg chg="modSp mod">
        <pc:chgData name="Jim Fleming" userId="161791bae1afb603" providerId="LiveId" clId="{D3C154CA-6987-AB4F-B459-B7655E201C59}" dt="2025-04-26T15:01:52.985" v="24" actId="1076"/>
        <pc:sldMkLst>
          <pc:docMk/>
          <pc:sldMk cId="3544828559" sldId="467"/>
        </pc:sldMkLst>
        <pc:spChg chg="mod">
          <ac:chgData name="Jim Fleming" userId="161791bae1afb603" providerId="LiveId" clId="{D3C154CA-6987-AB4F-B459-B7655E201C59}" dt="2025-04-26T15:00:09.661" v="7" actId="20577"/>
          <ac:spMkLst>
            <pc:docMk/>
            <pc:sldMk cId="3544828559" sldId="467"/>
            <ac:spMk id="2" creationId="{1AC8C507-C381-A7EC-84C3-B88443D1F57A}"/>
          </ac:spMkLst>
        </pc:spChg>
        <pc:spChg chg="mod">
          <ac:chgData name="Jim Fleming" userId="161791bae1afb603" providerId="LiveId" clId="{D3C154CA-6987-AB4F-B459-B7655E201C59}" dt="2025-04-26T15:01:52.985" v="24" actId="1076"/>
          <ac:spMkLst>
            <pc:docMk/>
            <pc:sldMk cId="3544828559" sldId="467"/>
            <ac:spMk id="5" creationId="{FDC8D6C2-5F52-D34B-23A0-601FDE73D0F9}"/>
          </ac:spMkLst>
        </pc:spChg>
      </pc:sldChg>
      <pc:sldChg chg="del">
        <pc:chgData name="Jim Fleming" userId="161791bae1afb603" providerId="LiveId" clId="{D3C154CA-6987-AB4F-B459-B7655E201C59}" dt="2025-04-26T21:18:49.708" v="353" actId="2696"/>
        <pc:sldMkLst>
          <pc:docMk/>
          <pc:sldMk cId="1695603952" sldId="496"/>
        </pc:sldMkLst>
      </pc:sldChg>
      <pc:sldChg chg="modSp add mod">
        <pc:chgData name="Jim Fleming" userId="161791bae1afb603" providerId="LiveId" clId="{D3C154CA-6987-AB4F-B459-B7655E201C59}" dt="2025-04-26T21:16:01.580" v="334"/>
        <pc:sldMkLst>
          <pc:docMk/>
          <pc:sldMk cId="2857941999" sldId="617"/>
        </pc:sldMkLst>
      </pc:sldChg>
      <pc:sldChg chg="modSp mod ord">
        <pc:chgData name="Jim Fleming" userId="161791bae1afb603" providerId="LiveId" clId="{D3C154CA-6987-AB4F-B459-B7655E201C59}" dt="2025-04-26T21:17:21.220" v="342" actId="14100"/>
        <pc:sldMkLst>
          <pc:docMk/>
          <pc:sldMk cId="3051952489" sldId="633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384459236" sldId="666"/>
        </pc:sldMkLst>
      </pc:sldChg>
      <pc:sldChg chg="modSp mod">
        <pc:chgData name="Jim Fleming" userId="161791bae1afb603" providerId="LiveId" clId="{D3C154CA-6987-AB4F-B459-B7655E201C59}" dt="2025-04-26T21:13:02.628" v="302" actId="14100"/>
        <pc:sldMkLst>
          <pc:docMk/>
          <pc:sldMk cId="1892334262" sldId="678"/>
        </pc:sldMkLst>
      </pc:sldChg>
      <pc:sldChg chg="del">
        <pc:chgData name="Jim Fleming" userId="161791bae1afb603" providerId="LiveId" clId="{D3C154CA-6987-AB4F-B459-B7655E201C59}" dt="2025-04-26T21:18:45.942" v="351" actId="2696"/>
        <pc:sldMkLst>
          <pc:docMk/>
          <pc:sldMk cId="3460848480" sldId="701"/>
        </pc:sldMkLst>
      </pc:sldChg>
      <pc:sldChg chg="modSp mod">
        <pc:chgData name="Jim Fleming" userId="161791bae1afb603" providerId="LiveId" clId="{D3C154CA-6987-AB4F-B459-B7655E201C59}" dt="2025-04-26T15:03:03.404" v="39" actId="20577"/>
        <pc:sldMkLst>
          <pc:docMk/>
          <pc:sldMk cId="1205794614" sldId="706"/>
        </pc:sldMkLst>
        <pc:spChg chg="mod">
          <ac:chgData name="Jim Fleming" userId="161791bae1afb603" providerId="LiveId" clId="{D3C154CA-6987-AB4F-B459-B7655E201C59}" dt="2025-04-26T15:03:03.404" v="39" actId="20577"/>
          <ac:spMkLst>
            <pc:docMk/>
            <pc:sldMk cId="1205794614" sldId="706"/>
            <ac:spMk id="2" creationId="{DD504CC1-C6F4-052A-ACB7-10F9974D7DE6}"/>
          </ac:spMkLst>
        </pc:spChg>
      </pc:sldChg>
      <pc:sldChg chg="modSp add mod ord">
        <pc:chgData name="Jim Fleming" userId="161791bae1afb603" providerId="LiveId" clId="{D3C154CA-6987-AB4F-B459-B7655E201C59}" dt="2025-04-26T21:07:30.831" v="239" actId="114"/>
        <pc:sldMkLst>
          <pc:docMk/>
          <pc:sldMk cId="440590281" sldId="758"/>
        </pc:sldMkLst>
      </pc:sldChg>
      <pc:sldChg chg="modSp add mod">
        <pc:chgData name="Jim Fleming" userId="161791bae1afb603" providerId="LiveId" clId="{D3C154CA-6987-AB4F-B459-B7655E201C59}" dt="2025-04-26T21:12:09.551" v="293"/>
        <pc:sldMkLst>
          <pc:docMk/>
          <pc:sldMk cId="649699745" sldId="762"/>
        </pc:sldMkLst>
      </pc:sldChg>
      <pc:sldChg chg="modSp add mod ord">
        <pc:chgData name="Jim Fleming" userId="161791bae1afb603" providerId="LiveId" clId="{D3C154CA-6987-AB4F-B459-B7655E201C59}" dt="2025-04-26T21:35:10.314" v="386" actId="20578"/>
        <pc:sldMkLst>
          <pc:docMk/>
          <pc:sldMk cId="460657024" sldId="765"/>
        </pc:sldMkLst>
      </pc:sldChg>
      <pc:sldChg chg="modSp add del mod ord">
        <pc:chgData name="Jim Fleming" userId="161791bae1afb603" providerId="LiveId" clId="{D3C154CA-6987-AB4F-B459-B7655E201C59}" dt="2025-04-26T21:41:58.650" v="429" actId="20578"/>
        <pc:sldMkLst>
          <pc:docMk/>
          <pc:sldMk cId="1589416041" sldId="766"/>
        </pc:sldMkLst>
      </pc:sldChg>
      <pc:sldChg chg="modSp add mod ord">
        <pc:chgData name="Jim Fleming" userId="161791bae1afb603" providerId="LiveId" clId="{D3C154CA-6987-AB4F-B459-B7655E201C59}" dt="2025-04-26T21:35:13.011" v="387" actId="20578"/>
        <pc:sldMkLst>
          <pc:docMk/>
          <pc:sldMk cId="839510917" sldId="772"/>
        </pc:sldMkLst>
      </pc:sldChg>
      <pc:sldChg chg="modSp add mod ord">
        <pc:chgData name="Jim Fleming" userId="161791bae1afb603" providerId="LiveId" clId="{D3C154CA-6987-AB4F-B459-B7655E201C59}" dt="2025-04-26T21:40:13.723" v="421" actId="20578"/>
        <pc:sldMkLst>
          <pc:docMk/>
          <pc:sldMk cId="1742275841" sldId="777"/>
        </pc:sldMkLst>
      </pc:sldChg>
      <pc:sldChg chg="modSp del mod">
        <pc:chgData name="Jim Fleming" userId="161791bae1afb603" providerId="LiveId" clId="{D3C154CA-6987-AB4F-B459-B7655E201C59}" dt="2025-04-26T21:18:46.923" v="352" actId="2696"/>
        <pc:sldMkLst>
          <pc:docMk/>
          <pc:sldMk cId="3655191451" sldId="778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1571756368" sldId="822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2294062532" sldId="823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442231074" sldId="833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605772990" sldId="835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3724736376" sldId="846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3758995691" sldId="847"/>
        </pc:sldMkLst>
      </pc:sldChg>
      <pc:sldChg chg="modSp mod ord">
        <pc:chgData name="Jim Fleming" userId="161791bae1afb603" providerId="LiveId" clId="{D3C154CA-6987-AB4F-B459-B7655E201C59}" dt="2025-04-26T21:52:22.178" v="435" actId="20578"/>
        <pc:sldMkLst>
          <pc:docMk/>
          <pc:sldMk cId="3003846554" sldId="855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1465241371" sldId="856"/>
        </pc:sldMkLst>
      </pc:sldChg>
      <pc:sldChg chg="del">
        <pc:chgData name="Jim Fleming" userId="161791bae1afb603" providerId="LiveId" clId="{D3C154CA-6987-AB4F-B459-B7655E201C59}" dt="2025-04-26T15:02:22.925" v="31" actId="2696"/>
        <pc:sldMkLst>
          <pc:docMk/>
          <pc:sldMk cId="863821252" sldId="858"/>
        </pc:sldMkLst>
      </pc:sldChg>
      <pc:sldChg chg="modSp mod ord">
        <pc:chgData name="Jim Fleming" userId="161791bae1afb603" providerId="LiveId" clId="{D3C154CA-6987-AB4F-B459-B7655E201C59}" dt="2025-04-26T21:52:14.439" v="434" actId="20578"/>
        <pc:sldMkLst>
          <pc:docMk/>
          <pc:sldMk cId="4048945910" sldId="859"/>
        </pc:sldMkLst>
      </pc:sldChg>
      <pc:sldChg chg="del">
        <pc:chgData name="Jim Fleming" userId="161791bae1afb603" providerId="LiveId" clId="{D3C154CA-6987-AB4F-B459-B7655E201C59}" dt="2025-04-26T15:02:20.601" v="28" actId="2696"/>
        <pc:sldMkLst>
          <pc:docMk/>
          <pc:sldMk cId="4116838380" sldId="860"/>
        </pc:sldMkLst>
      </pc:sldChg>
      <pc:sldChg chg="del">
        <pc:chgData name="Jim Fleming" userId="161791bae1afb603" providerId="LiveId" clId="{D3C154CA-6987-AB4F-B459-B7655E201C59}" dt="2025-04-26T21:19:00.216" v="354" actId="2696"/>
        <pc:sldMkLst>
          <pc:docMk/>
          <pc:sldMk cId="3412661333" sldId="861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2642428082" sldId="867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1170040380" sldId="868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2830943285" sldId="874"/>
        </pc:sldMkLst>
      </pc:sldChg>
      <pc:sldChg chg="del">
        <pc:chgData name="Jim Fleming" userId="161791bae1afb603" providerId="LiveId" clId="{D3C154CA-6987-AB4F-B459-B7655E201C59}" dt="2025-04-26T15:02:21.557" v="29" actId="2696"/>
        <pc:sldMkLst>
          <pc:docMk/>
          <pc:sldMk cId="560041872" sldId="875"/>
        </pc:sldMkLst>
      </pc:sldChg>
      <pc:sldChg chg="del">
        <pc:chgData name="Jim Fleming" userId="161791bae1afb603" providerId="LiveId" clId="{D3C154CA-6987-AB4F-B459-B7655E201C59}" dt="2025-04-26T15:02:22.118" v="30" actId="2696"/>
        <pc:sldMkLst>
          <pc:docMk/>
          <pc:sldMk cId="2029268388" sldId="876"/>
        </pc:sldMkLst>
      </pc:sldChg>
      <pc:sldChg chg="del">
        <pc:chgData name="Jim Fleming" userId="161791bae1afb603" providerId="LiveId" clId="{D3C154CA-6987-AB4F-B459-B7655E201C59}" dt="2025-04-26T15:02:18.531" v="26" actId="2696"/>
        <pc:sldMkLst>
          <pc:docMk/>
          <pc:sldMk cId="218637642" sldId="877"/>
        </pc:sldMkLst>
      </pc:sldChg>
      <pc:sldChg chg="del">
        <pc:chgData name="Jim Fleming" userId="161791bae1afb603" providerId="LiveId" clId="{D3C154CA-6987-AB4F-B459-B7655E201C59}" dt="2025-04-26T15:02:19.677" v="27" actId="2696"/>
        <pc:sldMkLst>
          <pc:docMk/>
          <pc:sldMk cId="2698853095" sldId="878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1791910107" sldId="880"/>
        </pc:sldMkLst>
      </pc:sldChg>
      <pc:sldChg chg="modSp mod">
        <pc:chgData name="Jim Fleming" userId="161791bae1afb603" providerId="LiveId" clId="{D3C154CA-6987-AB4F-B459-B7655E201C59}" dt="2025-04-26T14:59:53.817" v="5" actId="6549"/>
        <pc:sldMkLst>
          <pc:docMk/>
          <pc:sldMk cId="1396138034" sldId="883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1140946203" sldId="884"/>
        </pc:sldMkLst>
      </pc:sldChg>
      <pc:sldChg chg="addSp delSp modSp add mod ord modClrScheme chgLayout">
        <pc:chgData name="Jim Fleming" userId="161791bae1afb603" providerId="LiveId" clId="{D3C154CA-6987-AB4F-B459-B7655E201C59}" dt="2025-04-26T17:03:07.521" v="75" actId="478"/>
        <pc:sldMkLst>
          <pc:docMk/>
          <pc:sldMk cId="3956137311" sldId="884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1296726127" sldId="885"/>
        </pc:sldMkLst>
      </pc:sldChg>
      <pc:sldChg chg="add ord">
        <pc:chgData name="Jim Fleming" userId="161791bae1afb603" providerId="LiveId" clId="{D3C154CA-6987-AB4F-B459-B7655E201C59}" dt="2025-04-26T21:06:42.895" v="234" actId="20578"/>
        <pc:sldMkLst>
          <pc:docMk/>
          <pc:sldMk cId="2968290124" sldId="885"/>
        </pc:sldMkLst>
      </pc:sldChg>
      <pc:sldChg chg="modSp add mod ord">
        <pc:chgData name="Jim Fleming" userId="161791bae1afb603" providerId="LiveId" clId="{D3C154CA-6987-AB4F-B459-B7655E201C59}" dt="2025-04-26T21:53:46.819" v="451" actId="20577"/>
        <pc:sldMkLst>
          <pc:docMk/>
          <pc:sldMk cId="876999552" sldId="886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329217251" sldId="887"/>
        </pc:sldMkLst>
      </pc:sldChg>
      <pc:sldChg chg="addSp delSp modSp add del mod modClrScheme chgLayout">
        <pc:chgData name="Jim Fleming" userId="161791bae1afb603" providerId="LiveId" clId="{D3C154CA-6987-AB4F-B459-B7655E201C59}" dt="2025-04-26T21:39:08.736" v="419" actId="2696"/>
        <pc:sldMkLst>
          <pc:docMk/>
          <pc:sldMk cId="586710490" sldId="887"/>
        </pc:sldMkLst>
      </pc:sldChg>
      <pc:sldChg chg="add del">
        <pc:chgData name="Jim Fleming" userId="161791bae1afb603" providerId="LiveId" clId="{D3C154CA-6987-AB4F-B459-B7655E201C59}" dt="2025-04-26T21:36:36.606" v="416" actId="2696"/>
        <pc:sldMkLst>
          <pc:docMk/>
          <pc:sldMk cId="1048686601" sldId="888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1467407696" sldId="888"/>
        </pc:sldMkLst>
      </pc:sldChg>
      <pc:sldChg chg="add ord">
        <pc:chgData name="Jim Fleming" userId="161791bae1afb603" providerId="LiveId" clId="{D3C154CA-6987-AB4F-B459-B7655E201C59}" dt="2025-04-26T21:46:18.028" v="431" actId="20578"/>
        <pc:sldMkLst>
          <pc:docMk/>
          <pc:sldMk cId="1792454015" sldId="889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3183403860" sldId="889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260675734" sldId="890"/>
        </pc:sldMkLst>
      </pc:sldChg>
      <pc:sldChg chg="modSp add mod ord">
        <pc:chgData name="Jim Fleming" userId="161791bae1afb603" providerId="LiveId" clId="{D3C154CA-6987-AB4F-B459-B7655E201C59}" dt="2025-04-26T21:09:22.944" v="252" actId="6549"/>
        <pc:sldMkLst>
          <pc:docMk/>
          <pc:sldMk cId="350912695" sldId="890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2423075073" sldId="891"/>
        </pc:sldMkLst>
      </pc:sldChg>
      <pc:sldChg chg="modSp add mod">
        <pc:chgData name="Jim Fleming" userId="161791bae1afb603" providerId="LiveId" clId="{D3C154CA-6987-AB4F-B459-B7655E201C59}" dt="2025-04-26T21:10:11.400" v="257" actId="20577"/>
        <pc:sldMkLst>
          <pc:docMk/>
          <pc:sldMk cId="2766955162" sldId="891"/>
        </pc:sldMkLst>
      </pc:sldChg>
      <pc:sldChg chg="modSp add mod">
        <pc:chgData name="Jim Fleming" userId="161791bae1afb603" providerId="LiveId" clId="{D3C154CA-6987-AB4F-B459-B7655E201C59}" dt="2025-04-26T21:11:23.048" v="291" actId="5793"/>
        <pc:sldMkLst>
          <pc:docMk/>
          <pc:sldMk cId="2607658803" sldId="892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3285637265" sldId="892"/>
        </pc:sldMkLst>
      </pc:sldChg>
      <pc:sldChg chg="modSp add mod">
        <pc:chgData name="Jim Fleming" userId="161791bae1afb603" providerId="LiveId" clId="{D3C154CA-6987-AB4F-B459-B7655E201C59}" dt="2025-04-26T21:12:55.139" v="300" actId="14100"/>
        <pc:sldMkLst>
          <pc:docMk/>
          <pc:sldMk cId="72106676" sldId="893"/>
        </pc:sldMkLst>
      </pc:sldChg>
      <pc:sldChg chg="new del">
        <pc:chgData name="Jim Fleming" userId="161791bae1afb603" providerId="LiveId" clId="{D3C154CA-6987-AB4F-B459-B7655E201C59}" dt="2025-04-26T21:12:39.552" v="296" actId="2696"/>
        <pc:sldMkLst>
          <pc:docMk/>
          <pc:sldMk cId="2227777817" sldId="893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3245856659" sldId="893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15391838" sldId="894"/>
        </pc:sldMkLst>
      </pc:sldChg>
      <pc:sldChg chg="modSp add mod ord">
        <pc:chgData name="Jim Fleming" userId="161791bae1afb603" providerId="LiveId" clId="{D3C154CA-6987-AB4F-B459-B7655E201C59}" dt="2025-04-26T21:46:18.028" v="431" actId="20578"/>
        <pc:sldMkLst>
          <pc:docMk/>
          <pc:sldMk cId="3227903500" sldId="894"/>
        </pc:sldMkLst>
      </pc:sldChg>
      <pc:sldChg chg="modSp add mod ord">
        <pc:chgData name="Jim Fleming" userId="161791bae1afb603" providerId="LiveId" clId="{D3C154CA-6987-AB4F-B459-B7655E201C59}" dt="2025-04-26T21:46:18.028" v="431" actId="20578"/>
        <pc:sldMkLst>
          <pc:docMk/>
          <pc:sldMk cId="2719795486" sldId="895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3485379624" sldId="895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2530762882" sldId="896"/>
        </pc:sldMkLst>
      </pc:sldChg>
      <pc:sldChg chg="modSp add mod ord">
        <pc:chgData name="Jim Fleming" userId="161791bae1afb603" providerId="LiveId" clId="{D3C154CA-6987-AB4F-B459-B7655E201C59}" dt="2025-04-26T21:52:14.439" v="434" actId="20578"/>
        <pc:sldMkLst>
          <pc:docMk/>
          <pc:sldMk cId="3362151494" sldId="896"/>
        </pc:sldMkLst>
      </pc:sldChg>
      <pc:sldChg chg="modSp add mod">
        <pc:chgData name="Jim Fleming" userId="161791bae1afb603" providerId="LiveId" clId="{D3C154CA-6987-AB4F-B459-B7655E201C59}" dt="2025-04-26T21:19:51.262" v="362" actId="20577"/>
        <pc:sldMkLst>
          <pc:docMk/>
          <pc:sldMk cId="540033493" sldId="897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821565199" sldId="897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1819163952" sldId="898"/>
        </pc:sldMkLst>
      </pc:sldChg>
      <pc:sldChg chg="add ord">
        <pc:chgData name="Jim Fleming" userId="161791bae1afb603" providerId="LiveId" clId="{D3C154CA-6987-AB4F-B459-B7655E201C59}" dt="2025-04-26T21:21:02.590" v="374" actId="20578"/>
        <pc:sldMkLst>
          <pc:docMk/>
          <pc:sldMk cId="3382499599" sldId="898"/>
        </pc:sldMkLst>
      </pc:sldChg>
      <pc:sldChg chg="add del ord replId">
        <pc:chgData name="Jim Fleming" userId="161791bae1afb603" providerId="LiveId" clId="{D3C154CA-6987-AB4F-B459-B7655E201C59}" dt="2025-04-26T21:41:52.398" v="426" actId="2696"/>
        <pc:sldMkLst>
          <pc:docMk/>
          <pc:sldMk cId="1299308658" sldId="899"/>
        </pc:sldMkLst>
      </pc:sldChg>
      <pc:sldChg chg="add del ord">
        <pc:chgData name="Jim Fleming" userId="161791bae1afb603" providerId="LiveId" clId="{D3C154CA-6987-AB4F-B459-B7655E201C59}" dt="2025-04-26T21:42:01.449" v="430" actId="20578"/>
        <pc:sldMkLst>
          <pc:docMk/>
          <pc:sldMk cId="256868709" sldId="900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650221542" sldId="900"/>
        </pc:sldMkLst>
      </pc:sldChg>
      <pc:sldChg chg="add ord replId">
        <pc:chgData name="Jim Fleming" userId="161791bae1afb603" providerId="LiveId" clId="{D3C154CA-6987-AB4F-B459-B7655E201C59}" dt="2025-04-26T21:20:50.950" v="371" actId="20578"/>
        <pc:sldMkLst>
          <pc:docMk/>
          <pc:sldMk cId="979705283" sldId="901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900993200" sldId="902"/>
        </pc:sldMkLst>
      </pc:sldChg>
      <pc:sldChg chg="add ord replId">
        <pc:chgData name="Jim Fleming" userId="161791bae1afb603" providerId="LiveId" clId="{D3C154CA-6987-AB4F-B459-B7655E201C59}" dt="2025-04-26T21:20:54.670" v="372" actId="20578"/>
        <pc:sldMkLst>
          <pc:docMk/>
          <pc:sldMk cId="1409829000" sldId="902"/>
        </pc:sldMkLst>
      </pc:sldChg>
      <pc:sldChg chg="add ord replId">
        <pc:chgData name="Jim Fleming" userId="161791bae1afb603" providerId="LiveId" clId="{D3C154CA-6987-AB4F-B459-B7655E201C59}" dt="2025-04-26T21:20:56.813" v="373" actId="20578"/>
        <pc:sldMkLst>
          <pc:docMk/>
          <pc:sldMk cId="1087778757" sldId="903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1334468672" sldId="904"/>
        </pc:sldMkLst>
      </pc:sldChg>
      <pc:sldChg chg="add del ord">
        <pc:chgData name="Jim Fleming" userId="161791bae1afb603" providerId="LiveId" clId="{D3C154CA-6987-AB4F-B459-B7655E201C59}" dt="2025-04-26T21:50:13.297" v="433" actId="2696"/>
        <pc:sldMkLst>
          <pc:docMk/>
          <pc:sldMk cId="3113961110" sldId="904"/>
        </pc:sldMkLst>
      </pc:sldChg>
      <pc:sldChg chg="add del ord replId">
        <pc:chgData name="Jim Fleming" userId="161791bae1afb603" providerId="LiveId" clId="{D3C154CA-6987-AB4F-B459-B7655E201C59}" dt="2025-04-26T21:39:15.464" v="420" actId="2696"/>
        <pc:sldMkLst>
          <pc:docMk/>
          <pc:sldMk cId="984492076" sldId="905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1420192296" sldId="906"/>
        </pc:sldMkLst>
      </pc:sldChg>
      <pc:sldChg chg="add del ord replId">
        <pc:chgData name="Jim Fleming" userId="161791bae1afb603" providerId="LiveId" clId="{D3C154CA-6987-AB4F-B459-B7655E201C59}" dt="2025-04-26T21:40:44.861" v="422" actId="2696"/>
        <pc:sldMkLst>
          <pc:docMk/>
          <pc:sldMk cId="1565577766" sldId="906"/>
        </pc:sldMkLst>
      </pc:sldChg>
      <pc:sldChg chg="add ord replId">
        <pc:chgData name="Jim Fleming" userId="161791bae1afb603" providerId="LiveId" clId="{D3C154CA-6987-AB4F-B459-B7655E201C59}" dt="2025-04-26T21:21:11.154" v="376" actId="20578"/>
        <pc:sldMkLst>
          <pc:docMk/>
          <pc:sldMk cId="2271322698" sldId="907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75231758" sldId="908"/>
        </pc:sldMkLst>
      </pc:sldChg>
      <pc:sldChg chg="add del ord">
        <pc:chgData name="Jim Fleming" userId="161791bae1afb603" providerId="LiveId" clId="{D3C154CA-6987-AB4F-B459-B7655E201C59}" dt="2025-04-26T21:48:22.402" v="432" actId="2696"/>
        <pc:sldMkLst>
          <pc:docMk/>
          <pc:sldMk cId="4048468535" sldId="908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1630266296" sldId="909"/>
        </pc:sldMkLst>
      </pc:sldChg>
      <pc:sldChg chg="add ord">
        <pc:chgData name="Jim Fleming" userId="161791bae1afb603" providerId="LiveId" clId="{D3C154CA-6987-AB4F-B459-B7655E201C59}" dt="2025-04-26T21:52:14.439" v="434" actId="20578"/>
        <pc:sldMkLst>
          <pc:docMk/>
          <pc:sldMk cId="2200589506" sldId="909"/>
        </pc:sldMkLst>
      </pc:sldChg>
      <pc:sldChg chg="add ord">
        <pc:chgData name="Jim Fleming" userId="161791bae1afb603" providerId="LiveId" clId="{D3C154CA-6987-AB4F-B459-B7655E201C59}" dt="2025-04-26T21:21:25.916" v="382" actId="20578"/>
        <pc:sldMkLst>
          <pc:docMk/>
          <pc:sldMk cId="729978204" sldId="910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4240424285" sldId="910"/>
        </pc:sldMkLst>
      </pc:sldChg>
      <pc:sldChg chg="del">
        <pc:chgData name="Jim Fleming" userId="161791bae1afb603" providerId="LiveId" clId="{D3C154CA-6987-AB4F-B459-B7655E201C59}" dt="2025-04-26T15:02:15.977" v="25" actId="2696"/>
        <pc:sldMkLst>
          <pc:docMk/>
          <pc:sldMk cId="1130559745" sldId="911"/>
        </pc:sldMkLst>
      </pc:sldChg>
      <pc:sldChg chg="add del ord">
        <pc:chgData name="Jim Fleming" userId="161791bae1afb603" providerId="LiveId" clId="{D3C154CA-6987-AB4F-B459-B7655E201C59}" dt="2025-04-26T21:52:34.014" v="436" actId="2696"/>
        <pc:sldMkLst>
          <pc:docMk/>
          <pc:sldMk cId="3579582461" sldId="911"/>
        </pc:sldMkLst>
      </pc:sldChg>
      <pc:sldChg chg="add ord">
        <pc:chgData name="Jim Fleming" userId="161791bae1afb603" providerId="LiveId" clId="{D3C154CA-6987-AB4F-B459-B7655E201C59}" dt="2025-04-26T21:38:01.435" v="418" actId="20578"/>
        <pc:sldMkLst>
          <pc:docMk/>
          <pc:sldMk cId="3337129218" sldId="912"/>
        </pc:sldMkLst>
      </pc:sldChg>
    </pc:docChg>
  </pc:docChgLst>
  <pc:docChgLst>
    <pc:chgData name="Jim Fleming" userId="161791bae1afb603" providerId="LiveId" clId="{812B980A-F674-014B-BC08-6FF1FB5CC9B5}"/>
    <pc:docChg chg="undo redo custSel addSld delSld modSld sldOrd">
      <pc:chgData name="Jim Fleming" userId="161791bae1afb603" providerId="LiveId" clId="{812B980A-F674-014B-BC08-6FF1FB5CC9B5}" dt="2025-04-12T15:00:40.719" v="1210" actId="20577"/>
      <pc:docMkLst>
        <pc:docMk/>
      </pc:docMkLst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1791236111" sldId="386"/>
        </pc:sldMkLst>
      </pc:sldChg>
      <pc:sldChg chg="modSp mod">
        <pc:chgData name="Jim Fleming" userId="161791bae1afb603" providerId="LiveId" clId="{812B980A-F674-014B-BC08-6FF1FB5CC9B5}" dt="2025-04-07T15:52:50.790" v="1066" actId="6549"/>
        <pc:sldMkLst>
          <pc:docMk/>
          <pc:sldMk cId="1695603952" sldId="496"/>
        </pc:sldMkLst>
      </pc:sldChg>
      <pc:sldChg chg="del">
        <pc:chgData name="Jim Fleming" userId="161791bae1afb603" providerId="LiveId" clId="{812B980A-F674-014B-BC08-6FF1FB5CC9B5}" dt="2025-04-07T14:30:51.269" v="37" actId="2696"/>
        <pc:sldMkLst>
          <pc:docMk/>
          <pc:sldMk cId="3433638524" sldId="539"/>
        </pc:sldMkLst>
      </pc:sldChg>
      <pc:sldChg chg="modSp mod ord">
        <pc:chgData name="Jim Fleming" userId="161791bae1afb603" providerId="LiveId" clId="{812B980A-F674-014B-BC08-6FF1FB5CC9B5}" dt="2025-04-07T14:31:20.827" v="45" actId="20578"/>
        <pc:sldMkLst>
          <pc:docMk/>
          <pc:sldMk cId="384459236" sldId="666"/>
        </pc:sldMkLst>
      </pc:sldChg>
      <pc:sldChg chg="del ord">
        <pc:chgData name="Jim Fleming" userId="161791bae1afb603" providerId="LiveId" clId="{812B980A-F674-014B-BC08-6FF1FB5CC9B5}" dt="2025-04-07T15:26:14.944" v="99" actId="2696"/>
        <pc:sldMkLst>
          <pc:docMk/>
          <pc:sldMk cId="4015699505" sldId="672"/>
        </pc:sldMkLst>
      </pc:sldChg>
      <pc:sldChg chg="del">
        <pc:chgData name="Jim Fleming" userId="161791bae1afb603" providerId="LiveId" clId="{812B980A-F674-014B-BC08-6FF1FB5CC9B5}" dt="2025-04-07T14:31:57.588" v="57" actId="2696"/>
        <pc:sldMkLst>
          <pc:docMk/>
          <pc:sldMk cId="4286034721" sldId="676"/>
        </pc:sldMkLst>
      </pc:sldChg>
      <pc:sldChg chg="del">
        <pc:chgData name="Jim Fleming" userId="161791bae1afb603" providerId="LiveId" clId="{812B980A-F674-014B-BC08-6FF1FB5CC9B5}" dt="2025-04-07T14:30:20.320" v="31" actId="2696"/>
        <pc:sldMkLst>
          <pc:docMk/>
          <pc:sldMk cId="3005670088" sldId="677"/>
        </pc:sldMkLst>
      </pc:sldChg>
      <pc:sldChg chg="modSp add mod">
        <pc:chgData name="Jim Fleming" userId="161791bae1afb603" providerId="LiveId" clId="{812B980A-F674-014B-BC08-6FF1FB5CC9B5}" dt="2025-04-12T15:00:40.719" v="1210" actId="20577"/>
        <pc:sldMkLst>
          <pc:docMk/>
          <pc:sldMk cId="1205794614" sldId="706"/>
        </pc:sldMkLst>
        <pc:spChg chg="mod">
          <ac:chgData name="Jim Fleming" userId="161791bae1afb603" providerId="LiveId" clId="{812B980A-F674-014B-BC08-6FF1FB5CC9B5}" dt="2025-04-12T15:00:40.719" v="1210" actId="20577"/>
          <ac:spMkLst>
            <pc:docMk/>
            <pc:sldMk cId="1205794614" sldId="706"/>
            <ac:spMk id="2" creationId="{DD504CC1-C6F4-052A-ACB7-10F9974D7DE6}"/>
          </ac:spMkLst>
        </pc:spChg>
      </pc:sldChg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460657024" sldId="765"/>
        </pc:sldMkLst>
      </pc:sldChg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3809868452" sldId="768"/>
        </pc:sldMkLst>
      </pc:sldChg>
      <pc:sldChg chg="del">
        <pc:chgData name="Jim Fleming" userId="161791bae1afb603" providerId="LiveId" clId="{812B980A-F674-014B-BC08-6FF1FB5CC9B5}" dt="2025-04-07T14:30:56.750" v="40" actId="2696"/>
        <pc:sldMkLst>
          <pc:docMk/>
          <pc:sldMk cId="837976973" sldId="779"/>
        </pc:sldMkLst>
      </pc:sldChg>
      <pc:sldChg chg="del">
        <pc:chgData name="Jim Fleming" userId="161791bae1afb603" providerId="LiveId" clId="{812B980A-F674-014B-BC08-6FF1FB5CC9B5}" dt="2025-04-07T14:30:46.230" v="35" actId="2696"/>
        <pc:sldMkLst>
          <pc:docMk/>
          <pc:sldMk cId="589878498" sldId="805"/>
        </pc:sldMkLst>
      </pc:sldChg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2468024850" sldId="806"/>
        </pc:sldMkLst>
      </pc:sldChg>
      <pc:sldChg chg="del">
        <pc:chgData name="Jim Fleming" userId="161791bae1afb603" providerId="LiveId" clId="{812B980A-F674-014B-BC08-6FF1FB5CC9B5}" dt="2025-04-07T14:31:31.778" v="50" actId="2696"/>
        <pc:sldMkLst>
          <pc:docMk/>
          <pc:sldMk cId="3550194008" sldId="807"/>
        </pc:sldMkLst>
      </pc:sldChg>
      <pc:sldChg chg="del">
        <pc:chgData name="Jim Fleming" userId="161791bae1afb603" providerId="LiveId" clId="{812B980A-F674-014B-BC08-6FF1FB5CC9B5}" dt="2025-04-07T14:30:57.870" v="41" actId="2696"/>
        <pc:sldMkLst>
          <pc:docMk/>
          <pc:sldMk cId="2462047391" sldId="813"/>
        </pc:sldMkLst>
      </pc:sldChg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1559929770" sldId="814"/>
        </pc:sldMkLst>
      </pc:sldChg>
      <pc:sldChg chg="del">
        <pc:chgData name="Jim Fleming" userId="161791bae1afb603" providerId="LiveId" clId="{812B980A-F674-014B-BC08-6FF1FB5CC9B5}" dt="2025-04-07T14:31:27.432" v="48" actId="2696"/>
        <pc:sldMkLst>
          <pc:docMk/>
          <pc:sldMk cId="2134900101" sldId="815"/>
        </pc:sldMkLst>
      </pc:sldChg>
      <pc:sldChg chg="del">
        <pc:chgData name="Jim Fleming" userId="161791bae1afb603" providerId="LiveId" clId="{812B980A-F674-014B-BC08-6FF1FB5CC9B5}" dt="2025-04-07T14:31:37.286" v="52" actId="2696"/>
        <pc:sldMkLst>
          <pc:docMk/>
          <pc:sldMk cId="891455942" sldId="817"/>
        </pc:sldMkLst>
      </pc:sldChg>
      <pc:sldChg chg="del">
        <pc:chgData name="Jim Fleming" userId="161791bae1afb603" providerId="LiveId" clId="{812B980A-F674-014B-BC08-6FF1FB5CC9B5}" dt="2025-04-07T14:31:22.092" v="46" actId="2696"/>
        <pc:sldMkLst>
          <pc:docMk/>
          <pc:sldMk cId="2385237850" sldId="818"/>
        </pc:sldMkLst>
      </pc:sldChg>
      <pc:sldChg chg="del">
        <pc:chgData name="Jim Fleming" userId="161791bae1afb603" providerId="LiveId" clId="{812B980A-F674-014B-BC08-6FF1FB5CC9B5}" dt="2025-04-07T14:28:45.071" v="3" actId="2696"/>
        <pc:sldMkLst>
          <pc:docMk/>
          <pc:sldMk cId="1191161866" sldId="820"/>
        </pc:sldMkLst>
      </pc:sldChg>
      <pc:sldChg chg="ord">
        <pc:chgData name="Jim Fleming" userId="161791bae1afb603" providerId="LiveId" clId="{812B980A-F674-014B-BC08-6FF1FB5CC9B5}" dt="2025-04-12T14:43:18.342" v="1163" actId="20578"/>
        <pc:sldMkLst>
          <pc:docMk/>
          <pc:sldMk cId="1571756368" sldId="822"/>
        </pc:sldMkLst>
      </pc:sldChg>
      <pc:sldChg chg="ord">
        <pc:chgData name="Jim Fleming" userId="161791bae1afb603" providerId="LiveId" clId="{812B980A-F674-014B-BC08-6FF1FB5CC9B5}" dt="2025-04-12T14:42:01.492" v="1155" actId="20578"/>
        <pc:sldMkLst>
          <pc:docMk/>
          <pc:sldMk cId="2294062532" sldId="823"/>
        </pc:sldMkLst>
      </pc:sldChg>
      <pc:sldChg chg="del">
        <pc:chgData name="Jim Fleming" userId="161791bae1afb603" providerId="LiveId" clId="{812B980A-F674-014B-BC08-6FF1FB5CC9B5}" dt="2025-04-07T14:28:45.665" v="4" actId="2696"/>
        <pc:sldMkLst>
          <pc:docMk/>
          <pc:sldMk cId="4024040206" sldId="824"/>
        </pc:sldMkLst>
      </pc:sldChg>
      <pc:sldChg chg="del">
        <pc:chgData name="Jim Fleming" userId="161791bae1afb603" providerId="LiveId" clId="{812B980A-F674-014B-BC08-6FF1FB5CC9B5}" dt="2025-04-07T14:30:55.518" v="39" actId="2696"/>
        <pc:sldMkLst>
          <pc:docMk/>
          <pc:sldMk cId="3625719504" sldId="825"/>
        </pc:sldMkLst>
      </pc:sldChg>
      <pc:sldChg chg="del ord">
        <pc:chgData name="Jim Fleming" userId="161791bae1afb603" providerId="LiveId" clId="{812B980A-F674-014B-BC08-6FF1FB5CC9B5}" dt="2025-04-07T14:31:54.242" v="56" actId="2696"/>
        <pc:sldMkLst>
          <pc:docMk/>
          <pc:sldMk cId="315239875" sldId="826"/>
        </pc:sldMkLst>
      </pc:sldChg>
      <pc:sldChg chg="del">
        <pc:chgData name="Jim Fleming" userId="161791bae1afb603" providerId="LiveId" clId="{812B980A-F674-014B-BC08-6FF1FB5CC9B5}" dt="2025-04-07T14:28:57.868" v="10" actId="2696"/>
        <pc:sldMkLst>
          <pc:docMk/>
          <pc:sldMk cId="811064650" sldId="828"/>
        </pc:sldMkLst>
      </pc:sldChg>
      <pc:sldChg chg="del">
        <pc:chgData name="Jim Fleming" userId="161791bae1afb603" providerId="LiveId" clId="{812B980A-F674-014B-BC08-6FF1FB5CC9B5}" dt="2025-04-07T14:28:49.491" v="5" actId="2696"/>
        <pc:sldMkLst>
          <pc:docMk/>
          <pc:sldMk cId="172320143" sldId="829"/>
        </pc:sldMkLst>
      </pc:sldChg>
      <pc:sldChg chg="del">
        <pc:chgData name="Jim Fleming" userId="161791bae1afb603" providerId="LiveId" clId="{812B980A-F674-014B-BC08-6FF1FB5CC9B5}" dt="2025-04-07T14:28:54.129" v="7" actId="2696"/>
        <pc:sldMkLst>
          <pc:docMk/>
          <pc:sldMk cId="2236302853" sldId="830"/>
        </pc:sldMkLst>
      </pc:sldChg>
      <pc:sldChg chg="del">
        <pc:chgData name="Jim Fleming" userId="161791bae1afb603" providerId="LiveId" clId="{812B980A-F674-014B-BC08-6FF1FB5CC9B5}" dt="2025-04-07T14:28:54.595" v="8" actId="2696"/>
        <pc:sldMkLst>
          <pc:docMk/>
          <pc:sldMk cId="2588874529" sldId="831"/>
        </pc:sldMkLst>
      </pc:sldChg>
      <pc:sldChg chg="del">
        <pc:chgData name="Jim Fleming" userId="161791bae1afb603" providerId="LiveId" clId="{812B980A-F674-014B-BC08-6FF1FB5CC9B5}" dt="2025-04-07T14:28:59.284" v="11" actId="2696"/>
        <pc:sldMkLst>
          <pc:docMk/>
          <pc:sldMk cId="1176722314" sldId="832"/>
        </pc:sldMkLst>
      </pc:sldChg>
      <pc:sldChg chg="add del setBg">
        <pc:chgData name="Jim Fleming" userId="161791bae1afb603" providerId="LiveId" clId="{812B980A-F674-014B-BC08-6FF1FB5CC9B5}" dt="2025-04-12T14:42:38.975" v="1156"/>
        <pc:sldMkLst>
          <pc:docMk/>
          <pc:sldMk cId="442231074" sldId="833"/>
        </pc:sldMkLst>
      </pc:sldChg>
      <pc:sldChg chg="del">
        <pc:chgData name="Jim Fleming" userId="161791bae1afb603" providerId="LiveId" clId="{812B980A-F674-014B-BC08-6FF1FB5CC9B5}" dt="2025-04-07T14:29:10.436" v="14" actId="2696"/>
        <pc:sldMkLst>
          <pc:docMk/>
          <pc:sldMk cId="3286441683" sldId="834"/>
        </pc:sldMkLst>
      </pc:sldChg>
      <pc:sldChg chg="ord">
        <pc:chgData name="Jim Fleming" userId="161791bae1afb603" providerId="LiveId" clId="{812B980A-F674-014B-BC08-6FF1FB5CC9B5}" dt="2025-04-12T14:42:47.569" v="1157" actId="20578"/>
        <pc:sldMkLst>
          <pc:docMk/>
          <pc:sldMk cId="605772990" sldId="835"/>
        </pc:sldMkLst>
      </pc:sldChg>
      <pc:sldChg chg="del">
        <pc:chgData name="Jim Fleming" userId="161791bae1afb603" providerId="LiveId" clId="{812B980A-F674-014B-BC08-6FF1FB5CC9B5}" dt="2025-04-07T14:29:11.024" v="15" actId="2696"/>
        <pc:sldMkLst>
          <pc:docMk/>
          <pc:sldMk cId="2941075871" sldId="836"/>
        </pc:sldMkLst>
      </pc:sldChg>
      <pc:sldChg chg="del">
        <pc:chgData name="Jim Fleming" userId="161791bae1afb603" providerId="LiveId" clId="{812B980A-F674-014B-BC08-6FF1FB5CC9B5}" dt="2025-04-07T14:29:13.365" v="17" actId="2696"/>
        <pc:sldMkLst>
          <pc:docMk/>
          <pc:sldMk cId="4011624780" sldId="837"/>
        </pc:sldMkLst>
      </pc:sldChg>
      <pc:sldChg chg="del">
        <pc:chgData name="Jim Fleming" userId="161791bae1afb603" providerId="LiveId" clId="{812B980A-F674-014B-BC08-6FF1FB5CC9B5}" dt="2025-04-07T14:28:56.480" v="9" actId="2696"/>
        <pc:sldMkLst>
          <pc:docMk/>
          <pc:sldMk cId="3913657421" sldId="838"/>
        </pc:sldMkLst>
      </pc:sldChg>
      <pc:sldChg chg="del">
        <pc:chgData name="Jim Fleming" userId="161791bae1afb603" providerId="LiveId" clId="{812B980A-F674-014B-BC08-6FF1FB5CC9B5}" dt="2025-04-07T14:29:02.901" v="12" actId="2696"/>
        <pc:sldMkLst>
          <pc:docMk/>
          <pc:sldMk cId="1526775889" sldId="839"/>
        </pc:sldMkLst>
      </pc:sldChg>
      <pc:sldChg chg="del">
        <pc:chgData name="Jim Fleming" userId="161791bae1afb603" providerId="LiveId" clId="{812B980A-F674-014B-BC08-6FF1FB5CC9B5}" dt="2025-04-07T14:29:11.923" v="16" actId="2696"/>
        <pc:sldMkLst>
          <pc:docMk/>
          <pc:sldMk cId="1402873465" sldId="840"/>
        </pc:sldMkLst>
      </pc:sldChg>
      <pc:sldChg chg="del">
        <pc:chgData name="Jim Fleming" userId="161791bae1afb603" providerId="LiveId" clId="{812B980A-F674-014B-BC08-6FF1FB5CC9B5}" dt="2025-04-07T14:29:14.668" v="18" actId="2696"/>
        <pc:sldMkLst>
          <pc:docMk/>
          <pc:sldMk cId="4208012428" sldId="841"/>
        </pc:sldMkLst>
      </pc:sldChg>
      <pc:sldChg chg="del">
        <pc:chgData name="Jim Fleming" userId="161791bae1afb603" providerId="LiveId" clId="{812B980A-F674-014B-BC08-6FF1FB5CC9B5}" dt="2025-04-07T14:29:27.775" v="19" actId="2696"/>
        <pc:sldMkLst>
          <pc:docMk/>
          <pc:sldMk cId="638370403" sldId="842"/>
        </pc:sldMkLst>
      </pc:sldChg>
      <pc:sldChg chg="modSp del mod ord">
        <pc:chgData name="Jim Fleming" userId="161791bae1afb603" providerId="LiveId" clId="{812B980A-F674-014B-BC08-6FF1FB5CC9B5}" dt="2025-04-07T15:25:50.338" v="97" actId="2696"/>
        <pc:sldMkLst>
          <pc:docMk/>
          <pc:sldMk cId="1673927504" sldId="843"/>
        </pc:sldMkLst>
      </pc:sldChg>
      <pc:sldChg chg="del">
        <pc:chgData name="Jim Fleming" userId="161791bae1afb603" providerId="LiveId" clId="{812B980A-F674-014B-BC08-6FF1FB5CC9B5}" dt="2025-04-07T14:28:51.912" v="6" actId="2696"/>
        <pc:sldMkLst>
          <pc:docMk/>
          <pc:sldMk cId="111886436" sldId="844"/>
        </pc:sldMkLst>
      </pc:sldChg>
      <pc:sldChg chg="ord">
        <pc:chgData name="Jim Fleming" userId="161791bae1afb603" providerId="LiveId" clId="{812B980A-F674-014B-BC08-6FF1FB5CC9B5}" dt="2025-04-12T14:43:06.965" v="1161" actId="20578"/>
        <pc:sldMkLst>
          <pc:docMk/>
          <pc:sldMk cId="3724736376" sldId="846"/>
        </pc:sldMkLst>
      </pc:sldChg>
      <pc:sldChg chg="ord">
        <pc:chgData name="Jim Fleming" userId="161791bae1afb603" providerId="LiveId" clId="{812B980A-F674-014B-BC08-6FF1FB5CC9B5}" dt="2025-04-12T14:41:58.654" v="1154" actId="20578"/>
        <pc:sldMkLst>
          <pc:docMk/>
          <pc:sldMk cId="3758995691" sldId="847"/>
        </pc:sldMkLst>
      </pc:sldChg>
      <pc:sldChg chg="add del ord">
        <pc:chgData name="Jim Fleming" userId="161791bae1afb603" providerId="LiveId" clId="{812B980A-F674-014B-BC08-6FF1FB5CC9B5}" dt="2025-04-07T15:36:44.740" v="1060" actId="2696"/>
        <pc:sldMkLst>
          <pc:docMk/>
          <pc:sldMk cId="685404778" sldId="848"/>
        </pc:sldMkLst>
      </pc:sldChg>
      <pc:sldChg chg="del ord">
        <pc:chgData name="Jim Fleming" userId="161791bae1afb603" providerId="LiveId" clId="{812B980A-F674-014B-BC08-6FF1FB5CC9B5}" dt="2025-04-12T14:43:28.365" v="1164" actId="2696"/>
        <pc:sldMkLst>
          <pc:docMk/>
          <pc:sldMk cId="522292479" sldId="849"/>
        </pc:sldMkLst>
      </pc:sldChg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665963213" sldId="854"/>
        </pc:sldMkLst>
      </pc:sldChg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1720828609" sldId="857"/>
        </pc:sldMkLst>
      </pc:sldChg>
      <pc:sldChg chg="del">
        <pc:chgData name="Jim Fleming" userId="161791bae1afb603" providerId="LiveId" clId="{812B980A-F674-014B-BC08-6FF1FB5CC9B5}" dt="2025-04-07T14:30:23.883" v="32" actId="2696"/>
        <pc:sldMkLst>
          <pc:docMk/>
          <pc:sldMk cId="2121274542" sldId="863"/>
        </pc:sldMkLst>
      </pc:sldChg>
      <pc:sldChg chg="del">
        <pc:chgData name="Jim Fleming" userId="161791bae1afb603" providerId="LiveId" clId="{812B980A-F674-014B-BC08-6FF1FB5CC9B5}" dt="2025-04-07T14:30:47.860" v="36" actId="2696"/>
        <pc:sldMkLst>
          <pc:docMk/>
          <pc:sldMk cId="2266482447" sldId="864"/>
        </pc:sldMkLst>
      </pc:sldChg>
      <pc:sldChg chg="add del">
        <pc:chgData name="Jim Fleming" userId="161791bae1afb603" providerId="LiveId" clId="{812B980A-F674-014B-BC08-6FF1FB5CC9B5}" dt="2025-04-07T14:30:14.943" v="30" actId="2696"/>
        <pc:sldMkLst>
          <pc:docMk/>
          <pc:sldMk cId="3473570708" sldId="866"/>
        </pc:sldMkLst>
      </pc:sldChg>
      <pc:sldChg chg="ord">
        <pc:chgData name="Jim Fleming" userId="161791bae1afb603" providerId="LiveId" clId="{812B980A-F674-014B-BC08-6FF1FB5CC9B5}" dt="2025-04-12T14:42:52.790" v="1158" actId="20578"/>
        <pc:sldMkLst>
          <pc:docMk/>
          <pc:sldMk cId="2642428082" sldId="867"/>
        </pc:sldMkLst>
      </pc:sldChg>
      <pc:sldChg chg="add del ord">
        <pc:chgData name="Jim Fleming" userId="161791bae1afb603" providerId="LiveId" clId="{812B980A-F674-014B-BC08-6FF1FB5CC9B5}" dt="2025-04-12T14:42:59.555" v="1160" actId="20578"/>
        <pc:sldMkLst>
          <pc:docMk/>
          <pc:sldMk cId="1170040380" sldId="868"/>
        </pc:sldMkLst>
      </pc:sldChg>
      <pc:sldChg chg="add del">
        <pc:chgData name="Jim Fleming" userId="161791bae1afb603" providerId="LiveId" clId="{812B980A-F674-014B-BC08-6FF1FB5CC9B5}" dt="2025-04-07T14:30:09.414" v="28" actId="2696"/>
        <pc:sldMkLst>
          <pc:docMk/>
          <pc:sldMk cId="4256983692" sldId="869"/>
        </pc:sldMkLst>
      </pc:sldChg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395118205" sldId="870"/>
        </pc:sldMkLst>
      </pc:sldChg>
      <pc:sldChg chg="del">
        <pc:chgData name="Jim Fleming" userId="161791bae1afb603" providerId="LiveId" clId="{812B980A-F674-014B-BC08-6FF1FB5CC9B5}" dt="2025-04-07T14:30:43.355" v="34" actId="2696"/>
        <pc:sldMkLst>
          <pc:docMk/>
          <pc:sldMk cId="147561204" sldId="872"/>
        </pc:sldMkLst>
      </pc:sldChg>
      <pc:sldChg chg="add del">
        <pc:chgData name="Jim Fleming" userId="161791bae1afb603" providerId="LiveId" clId="{812B980A-F674-014B-BC08-6FF1FB5CC9B5}" dt="2025-04-12T14:52:29.089" v="1200"/>
        <pc:sldMkLst>
          <pc:docMk/>
          <pc:sldMk cId="2830943285" sldId="874"/>
        </pc:sldMkLst>
      </pc:sldChg>
      <pc:sldChg chg="add ord">
        <pc:chgData name="Jim Fleming" userId="161791bae1afb603" providerId="LiveId" clId="{812B980A-F674-014B-BC08-6FF1FB5CC9B5}" dt="2025-04-07T14:31:24.831" v="47" actId="20578"/>
        <pc:sldMkLst>
          <pc:docMk/>
          <pc:sldMk cId="218637642" sldId="877"/>
        </pc:sldMkLst>
      </pc:sldChg>
      <pc:sldChg chg="add ord">
        <pc:chgData name="Jim Fleming" userId="161791bae1afb603" providerId="LiveId" clId="{812B980A-F674-014B-BC08-6FF1FB5CC9B5}" dt="2025-04-07T14:31:35.675" v="51" actId="20578"/>
        <pc:sldMkLst>
          <pc:docMk/>
          <pc:sldMk cId="2698853095" sldId="878"/>
        </pc:sldMkLst>
      </pc:sldChg>
      <pc:sldChg chg="add del replId">
        <pc:chgData name="Jim Fleming" userId="161791bae1afb603" providerId="LiveId" clId="{812B980A-F674-014B-BC08-6FF1FB5CC9B5}" dt="2025-04-07T14:31:40.645" v="53" actId="2696"/>
        <pc:sldMkLst>
          <pc:docMk/>
          <pc:sldMk cId="972109149" sldId="879"/>
        </pc:sldMkLst>
      </pc:sldChg>
      <pc:sldChg chg="add ord">
        <pc:chgData name="Jim Fleming" userId="161791bae1afb603" providerId="LiveId" clId="{812B980A-F674-014B-BC08-6FF1FB5CC9B5}" dt="2025-04-07T14:32:43.772" v="58" actId="20578"/>
        <pc:sldMkLst>
          <pc:docMk/>
          <pc:sldMk cId="1791910107" sldId="880"/>
        </pc:sldMkLst>
      </pc:sldChg>
      <pc:sldChg chg="add del replId">
        <pc:chgData name="Jim Fleming" userId="161791bae1afb603" providerId="LiveId" clId="{812B980A-F674-014B-BC08-6FF1FB5CC9B5}" dt="2025-04-07T14:31:40.991" v="54" actId="2696"/>
        <pc:sldMkLst>
          <pc:docMk/>
          <pc:sldMk cId="2723255760" sldId="881"/>
        </pc:sldMkLst>
      </pc:sldChg>
      <pc:sldChg chg="add del replId">
        <pc:chgData name="Jim Fleming" userId="161791bae1afb603" providerId="LiveId" clId="{812B980A-F674-014B-BC08-6FF1FB5CC9B5}" dt="2025-04-07T14:31:41.693" v="55" actId="2696"/>
        <pc:sldMkLst>
          <pc:docMk/>
          <pc:sldMk cId="3049467359" sldId="882"/>
        </pc:sldMkLst>
      </pc:sldChg>
      <pc:sldChg chg="add replId">
        <pc:chgData name="Jim Fleming" userId="161791bae1afb603" providerId="LiveId" clId="{812B980A-F674-014B-BC08-6FF1FB5CC9B5}" dt="2025-04-07T14:31:09.079" v="44" actId="2890"/>
        <pc:sldMkLst>
          <pc:docMk/>
          <pc:sldMk cId="1396138034" sldId="883"/>
        </pc:sldMkLst>
      </pc:sldChg>
      <pc:sldChg chg="addSp delSp modSp add mod">
        <pc:chgData name="Jim Fleming" userId="161791bae1afb603" providerId="LiveId" clId="{812B980A-F674-014B-BC08-6FF1FB5CC9B5}" dt="2025-04-12T14:39:37.569" v="1126" actId="478"/>
        <pc:sldMkLst>
          <pc:docMk/>
          <pc:sldMk cId="1140946203" sldId="884"/>
        </pc:sldMkLst>
      </pc:sldChg>
      <pc:sldChg chg="addSp delSp modSp new mod">
        <pc:chgData name="Jim Fleming" userId="161791bae1afb603" providerId="LiveId" clId="{812B980A-F674-014B-BC08-6FF1FB5CC9B5}" dt="2025-04-12T14:44:30.158" v="1177" actId="478"/>
        <pc:sldMkLst>
          <pc:docMk/>
          <pc:sldMk cId="1296726127" sldId="885"/>
        </pc:sldMkLst>
      </pc:sldChg>
      <pc:sldChg chg="add del ord">
        <pc:chgData name="Jim Fleming" userId="161791bae1afb603" providerId="LiveId" clId="{812B980A-F674-014B-BC08-6FF1FB5CC9B5}" dt="2025-04-12T14:43:11.681" v="1162" actId="2696"/>
        <pc:sldMkLst>
          <pc:docMk/>
          <pc:sldMk cId="1768891766" sldId="886"/>
        </pc:sldMkLst>
      </pc:sldChg>
      <pc:sldChg chg="add del ord replId">
        <pc:chgData name="Jim Fleming" userId="161791bae1afb603" providerId="LiveId" clId="{812B980A-F674-014B-BC08-6FF1FB5CC9B5}" dt="2025-04-07T15:37:15.474" v="1063" actId="2696"/>
        <pc:sldMkLst>
          <pc:docMk/>
          <pc:sldMk cId="194515404" sldId="887"/>
        </pc:sldMkLst>
      </pc:sldChg>
      <pc:sldChg chg="modSp add mod">
        <pc:chgData name="Jim Fleming" userId="161791bae1afb603" providerId="LiveId" clId="{812B980A-F674-014B-BC08-6FF1FB5CC9B5}" dt="2025-04-12T14:39:54.114" v="1133" actId="6549"/>
        <pc:sldMkLst>
          <pc:docMk/>
          <pc:sldMk cId="329217251" sldId="887"/>
        </pc:sldMkLst>
      </pc:sldChg>
      <pc:sldChg chg="modSp add del mod">
        <pc:chgData name="Jim Fleming" userId="161791bae1afb603" providerId="LiveId" clId="{812B980A-F674-014B-BC08-6FF1FB5CC9B5}" dt="2025-04-12T14:39:09.088" v="1107" actId="2696"/>
        <pc:sldMkLst>
          <pc:docMk/>
          <pc:sldMk cId="1140812733" sldId="887"/>
        </pc:sldMkLst>
      </pc:sldChg>
      <pc:sldChg chg="modSp add del mod">
        <pc:chgData name="Jim Fleming" userId="161791bae1afb603" providerId="LiveId" clId="{812B980A-F674-014B-BC08-6FF1FB5CC9B5}" dt="2025-04-12T14:39:09.288" v="1108" actId="2696"/>
        <pc:sldMkLst>
          <pc:docMk/>
          <pc:sldMk cId="1185069832" sldId="888"/>
        </pc:sldMkLst>
      </pc:sldChg>
      <pc:sldChg chg="modSp add mod">
        <pc:chgData name="Jim Fleming" userId="161791bae1afb603" providerId="LiveId" clId="{812B980A-F674-014B-BC08-6FF1FB5CC9B5}" dt="2025-04-12T14:39:59.014" v="1135" actId="6549"/>
        <pc:sldMkLst>
          <pc:docMk/>
          <pc:sldMk cId="1467407696" sldId="888"/>
        </pc:sldMkLst>
      </pc:sldChg>
      <pc:sldChg chg="modSp add del mod replId">
        <pc:chgData name="Jim Fleming" userId="161791bae1afb603" providerId="LiveId" clId="{812B980A-F674-014B-BC08-6FF1FB5CC9B5}" dt="2025-04-12T14:39:09.471" v="1109" actId="2696"/>
        <pc:sldMkLst>
          <pc:docMk/>
          <pc:sldMk cId="685346964" sldId="889"/>
        </pc:sldMkLst>
      </pc:sldChg>
      <pc:sldChg chg="modSp add mod replId">
        <pc:chgData name="Jim Fleming" userId="161791bae1afb603" providerId="LiveId" clId="{812B980A-F674-014B-BC08-6FF1FB5CC9B5}" dt="2025-04-12T14:40:03.394" v="1136" actId="6549"/>
        <pc:sldMkLst>
          <pc:docMk/>
          <pc:sldMk cId="3183403860" sldId="889"/>
        </pc:sldMkLst>
      </pc:sldChg>
      <pc:sldChg chg="modSp add mod">
        <pc:chgData name="Jim Fleming" userId="161791bae1afb603" providerId="LiveId" clId="{812B980A-F674-014B-BC08-6FF1FB5CC9B5}" dt="2025-04-12T14:40:07.895" v="1138" actId="6549"/>
        <pc:sldMkLst>
          <pc:docMk/>
          <pc:sldMk cId="260675734" sldId="890"/>
        </pc:sldMkLst>
      </pc:sldChg>
      <pc:sldChg chg="add del">
        <pc:chgData name="Jim Fleming" userId="161791bae1afb603" providerId="LiveId" clId="{812B980A-F674-014B-BC08-6FF1FB5CC9B5}" dt="2025-04-12T14:39:12.576" v="1110" actId="2696"/>
        <pc:sldMkLst>
          <pc:docMk/>
          <pc:sldMk cId="715243128" sldId="890"/>
        </pc:sldMkLst>
      </pc:sldChg>
      <pc:sldChg chg="modSp add mod replId">
        <pc:chgData name="Jim Fleming" userId="161791bae1afb603" providerId="LiveId" clId="{812B980A-F674-014B-BC08-6FF1FB5CC9B5}" dt="2025-04-12T14:40:10.122" v="1139" actId="6549"/>
        <pc:sldMkLst>
          <pc:docMk/>
          <pc:sldMk cId="2423075073" sldId="891"/>
        </pc:sldMkLst>
      </pc:sldChg>
      <pc:sldChg chg="add del replId">
        <pc:chgData name="Jim Fleming" userId="161791bae1afb603" providerId="LiveId" clId="{812B980A-F674-014B-BC08-6FF1FB5CC9B5}" dt="2025-04-12T14:39:12.942" v="1111" actId="2696"/>
        <pc:sldMkLst>
          <pc:docMk/>
          <pc:sldMk cId="2851227145" sldId="891"/>
        </pc:sldMkLst>
      </pc:sldChg>
      <pc:sldChg chg="modSp add mod replId">
        <pc:chgData name="Jim Fleming" userId="161791bae1afb603" providerId="LiveId" clId="{812B980A-F674-014B-BC08-6FF1FB5CC9B5}" dt="2025-04-12T14:40:39.921" v="1141" actId="207"/>
        <pc:sldMkLst>
          <pc:docMk/>
          <pc:sldMk cId="3285637265" sldId="892"/>
        </pc:sldMkLst>
      </pc:sldChg>
      <pc:sldChg chg="add del replId">
        <pc:chgData name="Jim Fleming" userId="161791bae1afb603" providerId="LiveId" clId="{812B980A-F674-014B-BC08-6FF1FB5CC9B5}" dt="2025-04-12T14:39:13.279" v="1112" actId="2696"/>
        <pc:sldMkLst>
          <pc:docMk/>
          <pc:sldMk cId="3478995688" sldId="892"/>
        </pc:sldMkLst>
      </pc:sldChg>
      <pc:sldChg chg="modSp add mod replId">
        <pc:chgData name="Jim Fleming" userId="161791bae1afb603" providerId="LiveId" clId="{812B980A-F674-014B-BC08-6FF1FB5CC9B5}" dt="2025-04-12T14:40:43.944" v="1142" actId="6549"/>
        <pc:sldMkLst>
          <pc:docMk/>
          <pc:sldMk cId="3245856659" sldId="893"/>
        </pc:sldMkLst>
      </pc:sldChg>
      <pc:sldChg chg="add del replId">
        <pc:chgData name="Jim Fleming" userId="161791bae1afb603" providerId="LiveId" clId="{812B980A-F674-014B-BC08-6FF1FB5CC9B5}" dt="2025-04-12T14:39:13.621" v="1113" actId="2696"/>
        <pc:sldMkLst>
          <pc:docMk/>
          <pc:sldMk cId="4144092981" sldId="893"/>
        </pc:sldMkLst>
      </pc:sldChg>
      <pc:sldChg chg="modSp add mod">
        <pc:chgData name="Jim Fleming" userId="161791bae1afb603" providerId="LiveId" clId="{812B980A-F674-014B-BC08-6FF1FB5CC9B5}" dt="2025-04-12T14:40:49.063" v="1144" actId="6549"/>
        <pc:sldMkLst>
          <pc:docMk/>
          <pc:sldMk cId="15391838" sldId="894"/>
        </pc:sldMkLst>
      </pc:sldChg>
      <pc:sldChg chg="add del">
        <pc:chgData name="Jim Fleming" userId="161791bae1afb603" providerId="LiveId" clId="{812B980A-F674-014B-BC08-6FF1FB5CC9B5}" dt="2025-04-12T14:39:14.111" v="1114" actId="2696"/>
        <pc:sldMkLst>
          <pc:docMk/>
          <pc:sldMk cId="4156491500" sldId="894"/>
        </pc:sldMkLst>
      </pc:sldChg>
      <pc:sldChg chg="add del replId">
        <pc:chgData name="Jim Fleming" userId="161791bae1afb603" providerId="LiveId" clId="{812B980A-F674-014B-BC08-6FF1FB5CC9B5}" dt="2025-04-12T14:39:14.427" v="1115" actId="2696"/>
        <pc:sldMkLst>
          <pc:docMk/>
          <pc:sldMk cId="770624302" sldId="895"/>
        </pc:sldMkLst>
      </pc:sldChg>
      <pc:sldChg chg="modSp add mod replId">
        <pc:chgData name="Jim Fleming" userId="161791bae1afb603" providerId="LiveId" clId="{812B980A-F674-014B-BC08-6FF1FB5CC9B5}" dt="2025-04-12T14:40:51.614" v="1145" actId="6549"/>
        <pc:sldMkLst>
          <pc:docMk/>
          <pc:sldMk cId="3485379624" sldId="895"/>
        </pc:sldMkLst>
      </pc:sldChg>
      <pc:sldChg chg="add del replId">
        <pc:chgData name="Jim Fleming" userId="161791bae1afb603" providerId="LiveId" clId="{812B980A-F674-014B-BC08-6FF1FB5CC9B5}" dt="2025-04-12T14:39:14.846" v="1116" actId="2696"/>
        <pc:sldMkLst>
          <pc:docMk/>
          <pc:sldMk cId="2306314449" sldId="896"/>
        </pc:sldMkLst>
      </pc:sldChg>
      <pc:sldChg chg="modSp add mod replId">
        <pc:chgData name="Jim Fleming" userId="161791bae1afb603" providerId="LiveId" clId="{812B980A-F674-014B-BC08-6FF1FB5CC9B5}" dt="2025-04-12T14:40:57.096" v="1147" actId="6549"/>
        <pc:sldMkLst>
          <pc:docMk/>
          <pc:sldMk cId="2530762882" sldId="896"/>
        </pc:sldMkLst>
      </pc:sldChg>
      <pc:sldChg chg="add del replId">
        <pc:chgData name="Jim Fleming" userId="161791bae1afb603" providerId="LiveId" clId="{812B980A-F674-014B-BC08-6FF1FB5CC9B5}" dt="2025-04-12T14:39:15.109" v="1117" actId="2696"/>
        <pc:sldMkLst>
          <pc:docMk/>
          <pc:sldMk cId="278352301" sldId="897"/>
        </pc:sldMkLst>
      </pc:sldChg>
      <pc:sldChg chg="modSp add mod replId">
        <pc:chgData name="Jim Fleming" userId="161791bae1afb603" providerId="LiveId" clId="{812B980A-F674-014B-BC08-6FF1FB5CC9B5}" dt="2025-04-12T14:41:00.624" v="1148" actId="6549"/>
        <pc:sldMkLst>
          <pc:docMk/>
          <pc:sldMk cId="821565199" sldId="897"/>
        </pc:sldMkLst>
      </pc:sldChg>
      <pc:sldChg chg="add del replId">
        <pc:chgData name="Jim Fleming" userId="161791bae1afb603" providerId="LiveId" clId="{812B980A-F674-014B-BC08-6FF1FB5CC9B5}" dt="2025-04-12T14:39:15.532" v="1118" actId="2696"/>
        <pc:sldMkLst>
          <pc:docMk/>
          <pc:sldMk cId="156080594" sldId="898"/>
        </pc:sldMkLst>
      </pc:sldChg>
      <pc:sldChg chg="modSp add mod replId">
        <pc:chgData name="Jim Fleming" userId="161791bae1afb603" providerId="LiveId" clId="{812B980A-F674-014B-BC08-6FF1FB5CC9B5}" dt="2025-04-12T14:41:23.493" v="1152" actId="20577"/>
        <pc:sldMkLst>
          <pc:docMk/>
          <pc:sldMk cId="1819163952" sldId="898"/>
        </pc:sldMkLst>
      </pc:sldChg>
      <pc:sldChg chg="add del replId">
        <pc:chgData name="Jim Fleming" userId="161791bae1afb603" providerId="LiveId" clId="{812B980A-F674-014B-BC08-6FF1FB5CC9B5}" dt="2025-04-12T14:39:16.001" v="1119" actId="2696"/>
        <pc:sldMkLst>
          <pc:docMk/>
          <pc:sldMk cId="172145950" sldId="899"/>
        </pc:sldMkLst>
      </pc:sldChg>
      <pc:sldChg chg="add del replId">
        <pc:chgData name="Jim Fleming" userId="161791bae1afb603" providerId="LiveId" clId="{812B980A-F674-014B-BC08-6FF1FB5CC9B5}" dt="2025-04-12T14:41:40.159" v="1153" actId="2696"/>
        <pc:sldMkLst>
          <pc:docMk/>
          <pc:sldMk cId="3440802995" sldId="899"/>
        </pc:sldMkLst>
      </pc:sldChg>
      <pc:sldChg chg="modSp add mod">
        <pc:chgData name="Jim Fleming" userId="161791bae1afb603" providerId="LiveId" clId="{812B980A-F674-014B-BC08-6FF1FB5CC9B5}" dt="2025-04-12T14:39:50.649" v="1132" actId="6549"/>
        <pc:sldMkLst>
          <pc:docMk/>
          <pc:sldMk cId="650221542" sldId="900"/>
        </pc:sldMkLst>
      </pc:sldChg>
      <pc:sldChg chg="modSp add del mod">
        <pc:chgData name="Jim Fleming" userId="161791bae1afb603" providerId="LiveId" clId="{812B980A-F674-014B-BC08-6FF1FB5CC9B5}" dt="2025-04-12T14:39:08.928" v="1106" actId="2696"/>
        <pc:sldMkLst>
          <pc:docMk/>
          <pc:sldMk cId="727795168" sldId="900"/>
        </pc:sldMkLst>
      </pc:sldChg>
      <pc:sldChg chg="modSp add del mod">
        <pc:chgData name="Jim Fleming" userId="161791bae1afb603" providerId="LiveId" clId="{812B980A-F674-014B-BC08-6FF1FB5CC9B5}" dt="2025-04-12T14:46:07.137" v="1191" actId="2696"/>
        <pc:sldMkLst>
          <pc:docMk/>
          <pc:sldMk cId="873544509" sldId="901"/>
        </pc:sldMkLst>
      </pc:sldChg>
      <pc:sldChg chg="add del">
        <pc:chgData name="Jim Fleming" userId="161791bae1afb603" providerId="LiveId" clId="{812B980A-F674-014B-BC08-6FF1FB5CC9B5}" dt="2025-04-12T14:44:14.296" v="1172" actId="2696"/>
        <pc:sldMkLst>
          <pc:docMk/>
          <pc:sldMk cId="3179909107" sldId="901"/>
        </pc:sldMkLst>
      </pc:sldChg>
      <pc:sldChg chg="modSp add mod">
        <pc:chgData name="Jim Fleming" userId="161791bae1afb603" providerId="LiveId" clId="{812B980A-F674-014B-BC08-6FF1FB5CC9B5}" dt="2025-04-12T14:45:03.739" v="1181" actId="6549"/>
        <pc:sldMkLst>
          <pc:docMk/>
          <pc:sldMk cId="900993200" sldId="902"/>
        </pc:sldMkLst>
      </pc:sldChg>
      <pc:sldChg chg="modSp add del mod replId">
        <pc:chgData name="Jim Fleming" userId="161791bae1afb603" providerId="LiveId" clId="{812B980A-F674-014B-BC08-6FF1FB5CC9B5}" dt="2025-04-12T14:46:08.263" v="1192" actId="2696"/>
        <pc:sldMkLst>
          <pc:docMk/>
          <pc:sldMk cId="438636179" sldId="903"/>
        </pc:sldMkLst>
      </pc:sldChg>
      <pc:sldChg chg="modSp add mod">
        <pc:chgData name="Jim Fleming" userId="161791bae1afb603" providerId="LiveId" clId="{812B980A-F674-014B-BC08-6FF1FB5CC9B5}" dt="2025-04-12T14:45:09.578" v="1184" actId="6549"/>
        <pc:sldMkLst>
          <pc:docMk/>
          <pc:sldMk cId="1334468672" sldId="904"/>
        </pc:sldMkLst>
      </pc:sldChg>
      <pc:sldChg chg="modSp add del mod replId">
        <pc:chgData name="Jim Fleming" userId="161791bae1afb603" providerId="LiveId" clId="{812B980A-F674-014B-BC08-6FF1FB5CC9B5}" dt="2025-04-12T14:46:09.415" v="1193" actId="2696"/>
        <pc:sldMkLst>
          <pc:docMk/>
          <pc:sldMk cId="3052723209" sldId="905"/>
        </pc:sldMkLst>
      </pc:sldChg>
      <pc:sldChg chg="modSp add mod replId">
        <pc:chgData name="Jim Fleming" userId="161791bae1afb603" providerId="LiveId" clId="{812B980A-F674-014B-BC08-6FF1FB5CC9B5}" dt="2025-04-12T14:45:18.930" v="1187" actId="6549"/>
        <pc:sldMkLst>
          <pc:docMk/>
          <pc:sldMk cId="1420192296" sldId="906"/>
        </pc:sldMkLst>
      </pc:sldChg>
      <pc:sldChg chg="modSp add del mod">
        <pc:chgData name="Jim Fleming" userId="161791bae1afb603" providerId="LiveId" clId="{812B980A-F674-014B-BC08-6FF1FB5CC9B5}" dt="2025-04-12T14:46:12.535" v="1194" actId="2696"/>
        <pc:sldMkLst>
          <pc:docMk/>
          <pc:sldMk cId="870270961" sldId="907"/>
        </pc:sldMkLst>
      </pc:sldChg>
      <pc:sldChg chg="modSp add mod replId">
        <pc:chgData name="Jim Fleming" userId="161791bae1afb603" providerId="LiveId" clId="{812B980A-F674-014B-BC08-6FF1FB5CC9B5}" dt="2025-04-12T14:45:26.761" v="1190" actId="6549"/>
        <pc:sldMkLst>
          <pc:docMk/>
          <pc:sldMk cId="75231758" sldId="908"/>
        </pc:sldMkLst>
      </pc:sldChg>
      <pc:sldChg chg="modSp add mod replId">
        <pc:chgData name="Jim Fleming" userId="161791bae1afb603" providerId="LiveId" clId="{812B980A-F674-014B-BC08-6FF1FB5CC9B5}" dt="2025-04-12T14:46:17.287" v="1195" actId="6549"/>
        <pc:sldMkLst>
          <pc:docMk/>
          <pc:sldMk cId="1630266296" sldId="909"/>
        </pc:sldMkLst>
      </pc:sldChg>
      <pc:sldChg chg="add replId">
        <pc:chgData name="Jim Fleming" userId="161791bae1afb603" providerId="LiveId" clId="{812B980A-F674-014B-BC08-6FF1FB5CC9B5}" dt="2025-04-12T14:44:45.582" v="1178" actId="2890"/>
        <pc:sldMkLst>
          <pc:docMk/>
          <pc:sldMk cId="4240424285" sldId="910"/>
        </pc:sldMkLst>
      </pc:sldChg>
      <pc:sldChg chg="add ord">
        <pc:chgData name="Jim Fleming" userId="161791bae1afb603" providerId="LiveId" clId="{812B980A-F674-014B-BC08-6FF1FB5CC9B5}" dt="2025-04-12T14:49:32.599" v="1199" actId="20578"/>
        <pc:sldMkLst>
          <pc:docMk/>
          <pc:sldMk cId="1130559745" sldId="911"/>
        </pc:sldMkLst>
      </pc:sldChg>
      <pc:sldChg chg="add del replId">
        <pc:chgData name="Jim Fleming" userId="161791bae1afb603" providerId="LiveId" clId="{812B980A-F674-014B-BC08-6FF1FB5CC9B5}" dt="2025-04-12T14:46:21.162" v="1196" actId="2696"/>
        <pc:sldMkLst>
          <pc:docMk/>
          <pc:sldMk cId="3125506123" sldId="911"/>
        </pc:sldMkLst>
      </pc:sldChg>
      <pc:sldChg chg="add del replId">
        <pc:chgData name="Jim Fleming" userId="161791bae1afb603" providerId="LiveId" clId="{812B980A-F674-014B-BC08-6FF1FB5CC9B5}" dt="2025-04-12T14:46:22.106" v="1197" actId="2696"/>
        <pc:sldMkLst>
          <pc:docMk/>
          <pc:sldMk cId="1220642916" sldId="912"/>
        </pc:sldMkLst>
      </pc:sldChg>
    </pc:docChg>
  </pc:docChgLst>
  <pc:docChgLst>
    <pc:chgData name="Jim Fleming" userId="161791bae1afb603" providerId="LiveId" clId="{24B4AAC7-C567-6846-994E-B3B1EA360A8D}"/>
    <pc:docChg chg="undo custSel addSld delSld modSld sldOrd">
      <pc:chgData name="Jim Fleming" userId="161791bae1afb603" providerId="LiveId" clId="{24B4AAC7-C567-6846-994E-B3B1EA360A8D}" dt="2025-05-24T15:26:20.099" v="318" actId="2696"/>
      <pc:docMkLst>
        <pc:docMk/>
      </pc:docMkLst>
      <pc:sldChg chg="del">
        <pc:chgData name="Jim Fleming" userId="161791bae1afb603" providerId="LiveId" clId="{24B4AAC7-C567-6846-994E-B3B1EA360A8D}" dt="2025-05-24T13:58:59.129" v="40" actId="2696"/>
        <pc:sldMkLst>
          <pc:docMk/>
          <pc:sldMk cId="1791236111" sldId="386"/>
        </pc:sldMkLst>
      </pc:sldChg>
      <pc:sldChg chg="modSp mod">
        <pc:chgData name="Jim Fleming" userId="161791bae1afb603" providerId="LiveId" clId="{24B4AAC7-C567-6846-994E-B3B1EA360A8D}" dt="2025-05-24T13:58:36.584" v="30" actId="114"/>
        <pc:sldMkLst>
          <pc:docMk/>
          <pc:sldMk cId="3544828559" sldId="467"/>
        </pc:sldMkLst>
        <pc:spChg chg="mod">
          <ac:chgData name="Jim Fleming" userId="161791bae1afb603" providerId="LiveId" clId="{24B4AAC7-C567-6846-994E-B3B1EA360A8D}" dt="2025-05-24T13:57:53.352" v="24" actId="20577"/>
          <ac:spMkLst>
            <pc:docMk/>
            <pc:sldMk cId="3544828559" sldId="467"/>
            <ac:spMk id="2" creationId="{1AC8C507-C381-A7EC-84C3-B88443D1F57A}"/>
          </ac:spMkLst>
        </pc:spChg>
        <pc:spChg chg="mod">
          <ac:chgData name="Jim Fleming" userId="161791bae1afb603" providerId="LiveId" clId="{24B4AAC7-C567-6846-994E-B3B1EA360A8D}" dt="2025-05-24T13:58:36.584" v="30" actId="114"/>
          <ac:spMkLst>
            <pc:docMk/>
            <pc:sldMk cId="3544828559" sldId="467"/>
            <ac:spMk id="5" creationId="{FDC8D6C2-5F52-D34B-23A0-601FDE73D0F9}"/>
          </ac:spMkLst>
        </pc:spChg>
      </pc:sldChg>
      <pc:sldChg chg="modSp mod ord">
        <pc:chgData name="Jim Fleming" userId="161791bae1afb603" providerId="LiveId" clId="{24B4AAC7-C567-6846-994E-B3B1EA360A8D}" dt="2025-05-24T14:03:49.709" v="182" actId="114"/>
        <pc:sldMkLst>
          <pc:docMk/>
          <pc:sldMk cId="2519469948" sldId="469"/>
        </pc:sldMkLst>
        <pc:spChg chg="mod">
          <ac:chgData name="Jim Fleming" userId="161791bae1afb603" providerId="LiveId" clId="{24B4AAC7-C567-6846-994E-B3B1EA360A8D}" dt="2025-05-24T14:02:27.795" v="79" actId="20577"/>
          <ac:spMkLst>
            <pc:docMk/>
            <pc:sldMk cId="2519469948" sldId="469"/>
            <ac:spMk id="6" creationId="{38D53A47-CBCC-5D1E-357B-5660D40A9B69}"/>
          </ac:spMkLst>
        </pc:spChg>
        <pc:spChg chg="mod">
          <ac:chgData name="Jim Fleming" userId="161791bae1afb603" providerId="LiveId" clId="{24B4AAC7-C567-6846-994E-B3B1EA360A8D}" dt="2025-05-24T14:03:49.709" v="182" actId="114"/>
          <ac:spMkLst>
            <pc:docMk/>
            <pc:sldMk cId="2519469948" sldId="469"/>
            <ac:spMk id="7" creationId="{432718E6-1D26-56C5-1CF9-F7BF898AF274}"/>
          </ac:spMkLst>
        </pc:spChg>
      </pc:sldChg>
      <pc:sldChg chg="modSp add del mod">
        <pc:chgData name="Jim Fleming" userId="161791bae1afb603" providerId="LiveId" clId="{24B4AAC7-C567-6846-994E-B3B1EA360A8D}" dt="2025-05-24T15:20:18.659" v="299" actId="14100"/>
        <pc:sldMkLst>
          <pc:docMk/>
          <pc:sldMk cId="1195170520" sldId="493"/>
        </pc:sldMkLst>
        <pc:spChg chg="mod">
          <ac:chgData name="Jim Fleming" userId="161791bae1afb603" providerId="LiveId" clId="{24B4AAC7-C567-6846-994E-B3B1EA360A8D}" dt="2025-05-24T15:20:18.659" v="299" actId="14100"/>
          <ac:spMkLst>
            <pc:docMk/>
            <pc:sldMk cId="1195170520" sldId="493"/>
            <ac:spMk id="4" creationId="{795429D7-5180-DE4A-06FF-747455FFD981}"/>
          </ac:spMkLst>
        </pc:spChg>
      </pc:sldChg>
      <pc:sldChg chg="del">
        <pc:chgData name="Jim Fleming" userId="161791bae1afb603" providerId="LiveId" clId="{24B4AAC7-C567-6846-994E-B3B1EA360A8D}" dt="2025-05-24T13:58:57.072" v="37" actId="2696"/>
        <pc:sldMkLst>
          <pc:docMk/>
          <pc:sldMk cId="1695603952" sldId="496"/>
        </pc:sldMkLst>
      </pc:sldChg>
      <pc:sldChg chg="add modAnim">
        <pc:chgData name="Jim Fleming" userId="161791bae1afb603" providerId="LiveId" clId="{24B4AAC7-C567-6846-994E-B3B1EA360A8D}" dt="2025-05-24T15:25:34.670" v="317"/>
        <pc:sldMkLst>
          <pc:docMk/>
          <pc:sldMk cId="947007242" sldId="680"/>
        </pc:sldMkLst>
      </pc:sldChg>
      <pc:sldChg chg="add">
        <pc:chgData name="Jim Fleming" userId="161791bae1afb603" providerId="LiveId" clId="{24B4AAC7-C567-6846-994E-B3B1EA360A8D}" dt="2025-05-24T14:05:52.955" v="184"/>
        <pc:sldMkLst>
          <pc:docMk/>
          <pc:sldMk cId="1466608360" sldId="691"/>
        </pc:sldMkLst>
      </pc:sldChg>
      <pc:sldChg chg="modSp add mod ord">
        <pc:chgData name="Jim Fleming" userId="161791bae1afb603" providerId="LiveId" clId="{24B4AAC7-C567-6846-994E-B3B1EA360A8D}" dt="2025-05-24T15:22:17.235" v="303" actId="14100"/>
        <pc:sldMkLst>
          <pc:docMk/>
          <pc:sldMk cId="3460848480" sldId="701"/>
        </pc:sldMkLst>
        <pc:spChg chg="mod">
          <ac:chgData name="Jim Fleming" userId="161791bae1afb603" providerId="LiveId" clId="{24B4AAC7-C567-6846-994E-B3B1EA360A8D}" dt="2025-05-24T15:22:17.235" v="303" actId="14100"/>
          <ac:spMkLst>
            <pc:docMk/>
            <pc:sldMk cId="3460848480" sldId="701"/>
            <ac:spMk id="4" creationId="{5A8246A6-7148-B731-24C1-F46E99138A50}"/>
          </ac:spMkLst>
        </pc:spChg>
      </pc:sldChg>
      <pc:sldChg chg="modSp mod">
        <pc:chgData name="Jim Fleming" userId="161791bae1afb603" providerId="LiveId" clId="{24B4AAC7-C567-6846-994E-B3B1EA360A8D}" dt="2025-05-24T13:59:40.712" v="48" actId="20577"/>
        <pc:sldMkLst>
          <pc:docMk/>
          <pc:sldMk cId="1205794614" sldId="706"/>
        </pc:sldMkLst>
        <pc:spChg chg="mod">
          <ac:chgData name="Jim Fleming" userId="161791bae1afb603" providerId="LiveId" clId="{24B4AAC7-C567-6846-994E-B3B1EA360A8D}" dt="2025-05-24T13:59:40.712" v="48" actId="20577"/>
          <ac:spMkLst>
            <pc:docMk/>
            <pc:sldMk cId="1205794614" sldId="706"/>
            <ac:spMk id="2" creationId="{DD504CC1-C6F4-052A-ACB7-10F9974D7DE6}"/>
          </ac:spMkLst>
        </pc:spChg>
      </pc:sldChg>
      <pc:sldChg chg="addSp modSp add mod ord modAnim">
        <pc:chgData name="Jim Fleming" userId="161791bae1afb603" providerId="LiveId" clId="{24B4AAC7-C567-6846-994E-B3B1EA360A8D}" dt="2025-05-24T15:25:04.397" v="314"/>
        <pc:sldMkLst>
          <pc:docMk/>
          <pc:sldMk cId="617451574" sldId="757"/>
        </pc:sldMkLst>
        <pc:spChg chg="add mod">
          <ac:chgData name="Jim Fleming" userId="161791bae1afb603" providerId="LiveId" clId="{24B4AAC7-C567-6846-994E-B3B1EA360A8D}" dt="2025-05-24T14:01:37.861" v="57" actId="1076"/>
          <ac:spMkLst>
            <pc:docMk/>
            <pc:sldMk cId="617451574" sldId="757"/>
            <ac:spMk id="3" creationId="{D1098F0E-A57E-FC21-A5F9-A7C08003059E}"/>
          </ac:spMkLst>
        </pc:spChg>
        <pc:spChg chg="mod">
          <ac:chgData name="Jim Fleming" userId="161791bae1afb603" providerId="LiveId" clId="{24B4AAC7-C567-6846-994E-B3B1EA360A8D}" dt="2025-05-24T14:12:11.495" v="259" actId="1038"/>
          <ac:spMkLst>
            <pc:docMk/>
            <pc:sldMk cId="617451574" sldId="757"/>
            <ac:spMk id="11" creationId="{C1A40636-72F3-42F1-6D8F-993721336707}"/>
          </ac:spMkLst>
        </pc:spChg>
      </pc:sldChg>
      <pc:sldChg chg="del">
        <pc:chgData name="Jim Fleming" userId="161791bae1afb603" providerId="LiveId" clId="{24B4AAC7-C567-6846-994E-B3B1EA360A8D}" dt="2025-05-24T13:58:49.432" v="32" actId="2696"/>
        <pc:sldMkLst>
          <pc:docMk/>
          <pc:sldMk cId="440590281" sldId="758"/>
        </pc:sldMkLst>
      </pc:sldChg>
      <pc:sldChg chg="modSp add del mod">
        <pc:chgData name="Jim Fleming" userId="161791bae1afb603" providerId="LiveId" clId="{24B4AAC7-C567-6846-994E-B3B1EA360A8D}" dt="2025-05-24T15:14:01.720" v="269"/>
        <pc:sldMkLst>
          <pc:docMk/>
          <pc:sldMk cId="460657024" sldId="765"/>
        </pc:sldMkLst>
        <pc:spChg chg="mod">
          <ac:chgData name="Jim Fleming" userId="161791bae1afb603" providerId="LiveId" clId="{24B4AAC7-C567-6846-994E-B3B1EA360A8D}" dt="2025-05-24T15:14:01.720" v="269"/>
          <ac:spMkLst>
            <pc:docMk/>
            <pc:sldMk cId="460657024" sldId="765"/>
            <ac:spMk id="4" creationId="{954BDE1A-FDC7-0299-FD96-9598F8150E47}"/>
          </ac:spMkLst>
        </pc:spChg>
      </pc:sldChg>
      <pc:sldChg chg="modSp add mod ord">
        <pc:chgData name="Jim Fleming" userId="161791bae1afb603" providerId="LiveId" clId="{24B4AAC7-C567-6846-994E-B3B1EA360A8D}" dt="2025-05-24T15:16:06.577" v="290" actId="20578"/>
        <pc:sldMkLst>
          <pc:docMk/>
          <pc:sldMk cId="3809868452" sldId="768"/>
        </pc:sldMkLst>
        <pc:spChg chg="mod">
          <ac:chgData name="Jim Fleming" userId="161791bae1afb603" providerId="LiveId" clId="{24B4AAC7-C567-6846-994E-B3B1EA360A8D}" dt="2025-05-24T15:13:23.617" v="267" actId="114"/>
          <ac:spMkLst>
            <pc:docMk/>
            <pc:sldMk cId="3809868452" sldId="768"/>
            <ac:spMk id="4" creationId="{F86FA48E-B846-D509-9B7C-F3DC16DC0819}"/>
          </ac:spMkLst>
        </pc:spChg>
      </pc:sldChg>
      <pc:sldChg chg="del">
        <pc:chgData name="Jim Fleming" userId="161791bae1afb603" providerId="LiveId" clId="{24B4AAC7-C567-6846-994E-B3B1EA360A8D}" dt="2025-05-24T13:58:57.650" v="38" actId="2696"/>
        <pc:sldMkLst>
          <pc:docMk/>
          <pc:sldMk cId="837976973" sldId="779"/>
        </pc:sldMkLst>
      </pc:sldChg>
      <pc:sldChg chg="del">
        <pc:chgData name="Jim Fleming" userId="161791bae1afb603" providerId="LiveId" clId="{24B4AAC7-C567-6846-994E-B3B1EA360A8D}" dt="2025-05-24T13:58:55.721" v="36" actId="2696"/>
        <pc:sldMkLst>
          <pc:docMk/>
          <pc:sldMk cId="3686516822" sldId="780"/>
        </pc:sldMkLst>
      </pc:sldChg>
      <pc:sldChg chg="del">
        <pc:chgData name="Jim Fleming" userId="161791bae1afb603" providerId="LiveId" clId="{24B4AAC7-C567-6846-994E-B3B1EA360A8D}" dt="2025-05-24T13:58:50.336" v="33" actId="2696"/>
        <pc:sldMkLst>
          <pc:docMk/>
          <pc:sldMk cId="997148870" sldId="782"/>
        </pc:sldMkLst>
      </pc:sldChg>
      <pc:sldChg chg="del">
        <pc:chgData name="Jim Fleming" userId="161791bae1afb603" providerId="LiveId" clId="{24B4AAC7-C567-6846-994E-B3B1EA360A8D}" dt="2025-05-24T14:11:00.422" v="245" actId="2696"/>
        <pc:sldMkLst>
          <pc:docMk/>
          <pc:sldMk cId="4048945910" sldId="859"/>
        </pc:sldMkLst>
      </pc:sldChg>
      <pc:sldChg chg="delSp mod">
        <pc:chgData name="Jim Fleming" userId="161791bae1afb603" providerId="LiveId" clId="{24B4AAC7-C567-6846-994E-B3B1EA360A8D}" dt="2025-05-24T14:12:38.158" v="261" actId="478"/>
        <pc:sldMkLst>
          <pc:docMk/>
          <pc:sldMk cId="1171279297" sldId="865"/>
        </pc:sldMkLst>
        <pc:spChg chg="del">
          <ac:chgData name="Jim Fleming" userId="161791bae1afb603" providerId="LiveId" clId="{24B4AAC7-C567-6846-994E-B3B1EA360A8D}" dt="2025-05-24T14:12:38.158" v="261" actId="478"/>
          <ac:spMkLst>
            <pc:docMk/>
            <pc:sldMk cId="1171279297" sldId="865"/>
            <ac:spMk id="3" creationId="{9F4F3619-2A85-537D-71B1-1B00B26363B1}"/>
          </ac:spMkLst>
        </pc:spChg>
      </pc:sldChg>
      <pc:sldChg chg="del">
        <pc:chgData name="Jim Fleming" userId="161791bae1afb603" providerId="LiveId" clId="{24B4AAC7-C567-6846-994E-B3B1EA360A8D}" dt="2025-05-24T13:57:37.012" v="12" actId="2696"/>
        <pc:sldMkLst>
          <pc:docMk/>
          <pc:sldMk cId="358450243" sldId="905"/>
        </pc:sldMkLst>
      </pc:sldChg>
      <pc:sldChg chg="delSp modSp mod ord">
        <pc:chgData name="Jim Fleming" userId="161791bae1afb603" providerId="LiveId" clId="{24B4AAC7-C567-6846-994E-B3B1EA360A8D}" dt="2025-05-24T15:23:52.852" v="307" actId="20578"/>
        <pc:sldMkLst>
          <pc:docMk/>
          <pc:sldMk cId="734441592" sldId="916"/>
        </pc:sldMkLst>
        <pc:spChg chg="mod">
          <ac:chgData name="Jim Fleming" userId="161791bae1afb603" providerId="LiveId" clId="{24B4AAC7-C567-6846-994E-B3B1EA360A8D}" dt="2025-05-24T13:57:15.172" v="7" actId="20577"/>
          <ac:spMkLst>
            <pc:docMk/>
            <pc:sldMk cId="734441592" sldId="916"/>
            <ac:spMk id="2" creationId="{C370AE55-01C5-407A-240B-B2DA7A79D328}"/>
          </ac:spMkLst>
        </pc:spChg>
        <pc:spChg chg="del">
          <ac:chgData name="Jim Fleming" userId="161791bae1afb603" providerId="LiveId" clId="{24B4AAC7-C567-6846-994E-B3B1EA360A8D}" dt="2025-05-24T14:12:33.624" v="260" actId="478"/>
          <ac:spMkLst>
            <pc:docMk/>
            <pc:sldMk cId="734441592" sldId="916"/>
            <ac:spMk id="3" creationId="{92E8520D-AB7E-E873-03E3-028ECE74B308}"/>
          </ac:spMkLst>
        </pc:spChg>
      </pc:sldChg>
      <pc:sldChg chg="del">
        <pc:chgData name="Jim Fleming" userId="161791bae1afb603" providerId="LiveId" clId="{24B4AAC7-C567-6846-994E-B3B1EA360A8D}" dt="2025-05-24T13:57:34.094" v="11" actId="2696"/>
        <pc:sldMkLst>
          <pc:docMk/>
          <pc:sldMk cId="2307248151" sldId="929"/>
        </pc:sldMkLst>
      </pc:sldChg>
      <pc:sldChg chg="modSp mod">
        <pc:chgData name="Jim Fleming" userId="161791bae1afb603" providerId="LiveId" clId="{24B4AAC7-C567-6846-994E-B3B1EA360A8D}" dt="2025-05-24T14:08:24.654" v="209"/>
        <pc:sldMkLst>
          <pc:docMk/>
          <pc:sldMk cId="3655718885" sldId="930"/>
        </pc:sldMkLst>
        <pc:spChg chg="mod">
          <ac:chgData name="Jim Fleming" userId="161791bae1afb603" providerId="LiveId" clId="{24B4AAC7-C567-6846-994E-B3B1EA360A8D}" dt="2025-05-24T14:08:14.961" v="207" actId="20577"/>
          <ac:spMkLst>
            <pc:docMk/>
            <pc:sldMk cId="3655718885" sldId="930"/>
            <ac:spMk id="5" creationId="{9A6EE024-8859-3D10-F0E6-3E05E0D60551}"/>
          </ac:spMkLst>
        </pc:spChg>
        <pc:spChg chg="mod">
          <ac:chgData name="Jim Fleming" userId="161791bae1afb603" providerId="LiveId" clId="{24B4AAC7-C567-6846-994E-B3B1EA360A8D}" dt="2025-05-24T14:08:24.654" v="209"/>
          <ac:spMkLst>
            <pc:docMk/>
            <pc:sldMk cId="3655718885" sldId="930"/>
            <ac:spMk id="6" creationId="{BE2EDFAD-8E56-603F-6340-CC3FE1CB11EB}"/>
          </ac:spMkLst>
        </pc:spChg>
      </pc:sldChg>
      <pc:sldChg chg="del">
        <pc:chgData name="Jim Fleming" userId="161791bae1afb603" providerId="LiveId" clId="{24B4AAC7-C567-6846-994E-B3B1EA360A8D}" dt="2025-05-24T13:57:37.578" v="13" actId="2696"/>
        <pc:sldMkLst>
          <pc:docMk/>
          <pc:sldMk cId="3564600208" sldId="931"/>
        </pc:sldMkLst>
      </pc:sldChg>
      <pc:sldChg chg="del">
        <pc:chgData name="Jim Fleming" userId="161791bae1afb603" providerId="LiveId" clId="{24B4AAC7-C567-6846-994E-B3B1EA360A8D}" dt="2025-05-24T13:57:38.084" v="14" actId="2696"/>
        <pc:sldMkLst>
          <pc:docMk/>
          <pc:sldMk cId="1463986646" sldId="932"/>
        </pc:sldMkLst>
      </pc:sldChg>
      <pc:sldChg chg="del">
        <pc:chgData name="Jim Fleming" userId="161791bae1afb603" providerId="LiveId" clId="{24B4AAC7-C567-6846-994E-B3B1EA360A8D}" dt="2025-05-24T13:57:30.074" v="8" actId="2696"/>
        <pc:sldMkLst>
          <pc:docMk/>
          <pc:sldMk cId="1847790552" sldId="933"/>
        </pc:sldMkLst>
      </pc:sldChg>
      <pc:sldChg chg="del">
        <pc:chgData name="Jim Fleming" userId="161791bae1afb603" providerId="LiveId" clId="{24B4AAC7-C567-6846-994E-B3B1EA360A8D}" dt="2025-05-24T13:57:32.061" v="10" actId="2696"/>
        <pc:sldMkLst>
          <pc:docMk/>
          <pc:sldMk cId="3692495429" sldId="934"/>
        </pc:sldMkLst>
      </pc:sldChg>
      <pc:sldChg chg="del">
        <pc:chgData name="Jim Fleming" userId="161791bae1afb603" providerId="LiveId" clId="{24B4AAC7-C567-6846-994E-B3B1EA360A8D}" dt="2025-05-24T13:57:38.668" v="15" actId="2696"/>
        <pc:sldMkLst>
          <pc:docMk/>
          <pc:sldMk cId="2168012950" sldId="935"/>
        </pc:sldMkLst>
      </pc:sldChg>
      <pc:sldChg chg="del">
        <pc:chgData name="Jim Fleming" userId="161791bae1afb603" providerId="LiveId" clId="{24B4AAC7-C567-6846-994E-B3B1EA360A8D}" dt="2025-05-24T13:57:39.612" v="16" actId="2696"/>
        <pc:sldMkLst>
          <pc:docMk/>
          <pc:sldMk cId="1980988836" sldId="936"/>
        </pc:sldMkLst>
      </pc:sldChg>
      <pc:sldChg chg="del">
        <pc:chgData name="Jim Fleming" userId="161791bae1afb603" providerId="LiveId" clId="{24B4AAC7-C567-6846-994E-B3B1EA360A8D}" dt="2025-05-24T13:57:40.204" v="17" actId="2696"/>
        <pc:sldMkLst>
          <pc:docMk/>
          <pc:sldMk cId="101714853" sldId="937"/>
        </pc:sldMkLst>
      </pc:sldChg>
      <pc:sldChg chg="del">
        <pc:chgData name="Jim Fleming" userId="161791bae1afb603" providerId="LiveId" clId="{24B4AAC7-C567-6846-994E-B3B1EA360A8D}" dt="2025-05-24T13:57:40.940" v="18" actId="2696"/>
        <pc:sldMkLst>
          <pc:docMk/>
          <pc:sldMk cId="805352087" sldId="938"/>
        </pc:sldMkLst>
      </pc:sldChg>
      <pc:sldChg chg="del">
        <pc:chgData name="Jim Fleming" userId="161791bae1afb603" providerId="LiveId" clId="{24B4AAC7-C567-6846-994E-B3B1EA360A8D}" dt="2025-05-24T13:58:54.629" v="35" actId="2696"/>
        <pc:sldMkLst>
          <pc:docMk/>
          <pc:sldMk cId="712624697" sldId="939"/>
        </pc:sldMkLst>
      </pc:sldChg>
      <pc:sldChg chg="del">
        <pc:chgData name="Jim Fleming" userId="161791bae1afb603" providerId="LiveId" clId="{24B4AAC7-C567-6846-994E-B3B1EA360A8D}" dt="2025-05-24T13:57:42.996" v="19" actId="2696"/>
        <pc:sldMkLst>
          <pc:docMk/>
          <pc:sldMk cId="1599082667" sldId="940"/>
        </pc:sldMkLst>
      </pc:sldChg>
      <pc:sldChg chg="del">
        <pc:chgData name="Jim Fleming" userId="161791bae1afb603" providerId="LiveId" clId="{24B4AAC7-C567-6846-994E-B3B1EA360A8D}" dt="2025-05-24T13:57:44.123" v="20" actId="2696"/>
        <pc:sldMkLst>
          <pc:docMk/>
          <pc:sldMk cId="2054516810" sldId="941"/>
        </pc:sldMkLst>
      </pc:sldChg>
      <pc:sldChg chg="del">
        <pc:chgData name="Jim Fleming" userId="161791bae1afb603" providerId="LiveId" clId="{24B4AAC7-C567-6846-994E-B3B1EA360A8D}" dt="2025-05-24T13:58:58.337" v="39" actId="2696"/>
        <pc:sldMkLst>
          <pc:docMk/>
          <pc:sldMk cId="1696647958" sldId="946"/>
        </pc:sldMkLst>
      </pc:sldChg>
      <pc:sldChg chg="del">
        <pc:chgData name="Jim Fleming" userId="161791bae1afb603" providerId="LiveId" clId="{24B4AAC7-C567-6846-994E-B3B1EA360A8D}" dt="2025-05-24T15:19:42.624" v="296" actId="2696"/>
        <pc:sldMkLst>
          <pc:docMk/>
          <pc:sldMk cId="3090640822" sldId="947"/>
        </pc:sldMkLst>
      </pc:sldChg>
      <pc:sldChg chg="modSp add mod">
        <pc:chgData name="Jim Fleming" userId="161791bae1afb603" providerId="LiveId" clId="{24B4AAC7-C567-6846-994E-B3B1EA360A8D}" dt="2025-05-24T14:10:34.991" v="244" actId="20577"/>
        <pc:sldMkLst>
          <pc:docMk/>
          <pc:sldMk cId="3305101963" sldId="949"/>
        </pc:sldMkLst>
        <pc:spChg chg="mod">
          <ac:chgData name="Jim Fleming" userId="161791bae1afb603" providerId="LiveId" clId="{24B4AAC7-C567-6846-994E-B3B1EA360A8D}" dt="2025-05-24T14:10:34.991" v="244" actId="20577"/>
          <ac:spMkLst>
            <pc:docMk/>
            <pc:sldMk cId="3305101963" sldId="949"/>
            <ac:spMk id="5" creationId="{4D6165A6-E235-8356-3940-8CCE526AC563}"/>
          </ac:spMkLst>
        </pc:spChg>
        <pc:spChg chg="mod">
          <ac:chgData name="Jim Fleming" userId="161791bae1afb603" providerId="LiveId" clId="{24B4AAC7-C567-6846-994E-B3B1EA360A8D}" dt="2025-05-24T14:10:27.036" v="234" actId="14100"/>
          <ac:spMkLst>
            <pc:docMk/>
            <pc:sldMk cId="3305101963" sldId="949"/>
            <ac:spMk id="6" creationId="{199CC263-9071-DAB6-1824-113FEE28DC82}"/>
          </ac:spMkLst>
        </pc:spChg>
      </pc:sldChg>
      <pc:sldChg chg="del">
        <pc:chgData name="Jim Fleming" userId="161791bae1afb603" providerId="LiveId" clId="{24B4AAC7-C567-6846-994E-B3B1EA360A8D}" dt="2025-05-24T13:57:31.172" v="9" actId="2696"/>
        <pc:sldMkLst>
          <pc:docMk/>
          <pc:sldMk cId="3658078278" sldId="949"/>
        </pc:sldMkLst>
      </pc:sldChg>
      <pc:sldChg chg="modSp add mod ord">
        <pc:chgData name="Jim Fleming" userId="161791bae1afb603" providerId="LiveId" clId="{24B4AAC7-C567-6846-994E-B3B1EA360A8D}" dt="2025-05-24T15:14:55.360" v="289" actId="14100"/>
        <pc:sldMkLst>
          <pc:docMk/>
          <pc:sldMk cId="1074742403" sldId="950"/>
        </pc:sldMkLst>
        <pc:spChg chg="mod">
          <ac:chgData name="Jim Fleming" userId="161791bae1afb603" providerId="LiveId" clId="{24B4AAC7-C567-6846-994E-B3B1EA360A8D}" dt="2025-05-24T15:14:21.426" v="281" actId="20577"/>
          <ac:spMkLst>
            <pc:docMk/>
            <pc:sldMk cId="1074742403" sldId="950"/>
            <ac:spMk id="5" creationId="{0239A2E7-D73A-4300-2DD3-9F0F8162746F}"/>
          </ac:spMkLst>
        </pc:spChg>
        <pc:spChg chg="mod">
          <ac:chgData name="Jim Fleming" userId="161791bae1afb603" providerId="LiveId" clId="{24B4AAC7-C567-6846-994E-B3B1EA360A8D}" dt="2025-05-24T15:14:55.360" v="289" actId="14100"/>
          <ac:spMkLst>
            <pc:docMk/>
            <pc:sldMk cId="1074742403" sldId="950"/>
            <ac:spMk id="6" creationId="{C5A3B043-EEB6-F0E6-F12E-5E77E25EBB9E}"/>
          </ac:spMkLst>
        </pc:spChg>
      </pc:sldChg>
      <pc:sldChg chg="modSp add mod ord">
        <pc:chgData name="Jim Fleming" userId="161791bae1afb603" providerId="LiveId" clId="{24B4AAC7-C567-6846-994E-B3B1EA360A8D}" dt="2025-05-24T15:19:13.658" v="295" actId="14100"/>
        <pc:sldMkLst>
          <pc:docMk/>
          <pc:sldMk cId="1820445835" sldId="951"/>
        </pc:sldMkLst>
        <pc:spChg chg="mod">
          <ac:chgData name="Jim Fleming" userId="161791bae1afb603" providerId="LiveId" clId="{24B4AAC7-C567-6846-994E-B3B1EA360A8D}" dt="2025-05-24T15:19:13.658" v="295" actId="14100"/>
          <ac:spMkLst>
            <pc:docMk/>
            <pc:sldMk cId="1820445835" sldId="951"/>
            <ac:spMk id="4" creationId="{2F7F0277-4866-EE24-DB2F-038235F0F5E6}"/>
          </ac:spMkLst>
        </pc:spChg>
      </pc:sldChg>
      <pc:sldChg chg="add">
        <pc:chgData name="Jim Fleming" userId="161791bae1afb603" providerId="LiveId" clId="{24B4AAC7-C567-6846-994E-B3B1EA360A8D}" dt="2025-05-24T15:23:44.549" v="304" actId="2890"/>
        <pc:sldMkLst>
          <pc:docMk/>
          <pc:sldMk cId="1803489986" sldId="952"/>
        </pc:sldMkLst>
      </pc:sldChg>
      <pc:sldChg chg="add ord">
        <pc:chgData name="Jim Fleming" userId="161791bae1afb603" providerId="LiveId" clId="{24B4AAC7-C567-6846-994E-B3B1EA360A8D}" dt="2025-05-24T15:24:01.397" v="308" actId="20578"/>
        <pc:sldMkLst>
          <pc:docMk/>
          <pc:sldMk cId="2444655558" sldId="953"/>
        </pc:sldMkLst>
      </pc:sldChg>
      <pc:sldChg chg="add ord replId">
        <pc:chgData name="Jim Fleming" userId="161791bae1afb603" providerId="LiveId" clId="{24B4AAC7-C567-6846-994E-B3B1EA360A8D}" dt="2025-05-24T15:24:25.983" v="312" actId="20578"/>
        <pc:sldMkLst>
          <pc:docMk/>
          <pc:sldMk cId="545060949" sldId="954"/>
        </pc:sldMkLst>
      </pc:sldChg>
      <pc:sldChg chg="add ord">
        <pc:chgData name="Jim Fleming" userId="161791bae1afb603" providerId="LiveId" clId="{24B4AAC7-C567-6846-994E-B3B1EA360A8D}" dt="2025-05-24T15:24:06.357" v="309" actId="20578"/>
        <pc:sldMkLst>
          <pc:docMk/>
          <pc:sldMk cId="1961262879" sldId="955"/>
        </pc:sldMkLst>
      </pc:sldChg>
      <pc:sldChg chg="add ord replId">
        <pc:chgData name="Jim Fleming" userId="161791bae1afb603" providerId="LiveId" clId="{24B4AAC7-C567-6846-994E-B3B1EA360A8D}" dt="2025-05-24T15:24:20.281" v="311" actId="20578"/>
        <pc:sldMkLst>
          <pc:docMk/>
          <pc:sldMk cId="3751785953" sldId="956"/>
        </pc:sldMkLst>
      </pc:sldChg>
      <pc:sldChg chg="add ord replId">
        <pc:chgData name="Jim Fleming" userId="161791bae1afb603" providerId="LiveId" clId="{24B4AAC7-C567-6846-994E-B3B1EA360A8D}" dt="2025-05-24T15:24:12.939" v="310" actId="20578"/>
        <pc:sldMkLst>
          <pc:docMk/>
          <pc:sldMk cId="4020358339" sldId="957"/>
        </pc:sldMkLst>
      </pc:sldChg>
      <pc:sldChg chg="add del ord replId">
        <pc:chgData name="Jim Fleming" userId="161791bae1afb603" providerId="LiveId" clId="{24B4AAC7-C567-6846-994E-B3B1EA360A8D}" dt="2025-05-24T15:26:20.099" v="318" actId="2696"/>
        <pc:sldMkLst>
          <pc:docMk/>
          <pc:sldMk cId="3046833786" sldId="958"/>
        </pc:sldMkLst>
      </pc:sldChg>
    </pc:docChg>
  </pc:docChgLst>
  <pc:docChgLst>
    <pc:chgData name="Jim Fleming" userId="161791bae1afb603" providerId="LiveId" clId="{E208917E-912E-1542-9744-1682D82CCA6E}"/>
    <pc:docChg chg="undo custSel addSld delSld modSld sldOrd">
      <pc:chgData name="Jim Fleming" userId="161791bae1afb603" providerId="LiveId" clId="{E208917E-912E-1542-9744-1682D82CCA6E}" dt="2025-05-17T16:37:21.004" v="780" actId="114"/>
      <pc:docMkLst>
        <pc:docMk/>
      </pc:docMkLst>
      <pc:sldChg chg="modSp add mod">
        <pc:chgData name="Jim Fleming" userId="161791bae1afb603" providerId="LiveId" clId="{E208917E-912E-1542-9744-1682D82CCA6E}" dt="2025-05-17T16:31:12.216" v="646"/>
        <pc:sldMkLst>
          <pc:docMk/>
          <pc:sldMk cId="1791236111" sldId="386"/>
        </pc:sldMkLst>
      </pc:sldChg>
      <pc:sldChg chg="modSp mod chgLayout">
        <pc:chgData name="Jim Fleming" userId="161791bae1afb603" providerId="LiveId" clId="{E208917E-912E-1542-9744-1682D82CCA6E}" dt="2025-05-17T16:36:27.770" v="779" actId="14100"/>
        <pc:sldMkLst>
          <pc:docMk/>
          <pc:sldMk cId="3544828559" sldId="467"/>
        </pc:sldMkLst>
        <pc:spChg chg="mod ord">
          <ac:chgData name="Jim Fleming" userId="161791bae1afb603" providerId="LiveId" clId="{E208917E-912E-1542-9744-1682D82CCA6E}" dt="2025-05-17T16:07:00.947" v="123" actId="700"/>
          <ac:spMkLst>
            <pc:docMk/>
            <pc:sldMk cId="3544828559" sldId="467"/>
            <ac:spMk id="2" creationId="{1AC8C507-C381-A7EC-84C3-B88443D1F57A}"/>
          </ac:spMkLst>
        </pc:spChg>
        <pc:spChg chg="mod ord">
          <ac:chgData name="Jim Fleming" userId="161791bae1afb603" providerId="LiveId" clId="{E208917E-912E-1542-9744-1682D82CCA6E}" dt="2025-05-17T16:36:27.770" v="779" actId="14100"/>
          <ac:spMkLst>
            <pc:docMk/>
            <pc:sldMk cId="3544828559" sldId="467"/>
            <ac:spMk id="5" creationId="{FDC8D6C2-5F52-D34B-23A0-601FDE73D0F9}"/>
          </ac:spMkLst>
        </pc:spChg>
      </pc:sldChg>
      <pc:sldChg chg="modSp mod ord">
        <pc:chgData name="Jim Fleming" userId="161791bae1afb603" providerId="LiveId" clId="{E208917E-912E-1542-9744-1682D82CCA6E}" dt="2025-05-17T16:11:33.173" v="248" actId="20577"/>
        <pc:sldMkLst>
          <pc:docMk/>
          <pc:sldMk cId="2519469948" sldId="469"/>
        </pc:sldMkLst>
        <pc:spChg chg="mod">
          <ac:chgData name="Jim Fleming" userId="161791bae1afb603" providerId="LiveId" clId="{E208917E-912E-1542-9744-1682D82CCA6E}" dt="2025-05-17T16:10:50.082" v="163" actId="20577"/>
          <ac:spMkLst>
            <pc:docMk/>
            <pc:sldMk cId="2519469948" sldId="469"/>
            <ac:spMk id="6" creationId="{38D53A47-CBCC-5D1E-357B-5660D40A9B69}"/>
          </ac:spMkLst>
        </pc:spChg>
        <pc:spChg chg="mod">
          <ac:chgData name="Jim Fleming" userId="161791bae1afb603" providerId="LiveId" clId="{E208917E-912E-1542-9744-1682D82CCA6E}" dt="2025-05-17T16:11:33.173" v="248" actId="20577"/>
          <ac:spMkLst>
            <pc:docMk/>
            <pc:sldMk cId="2519469948" sldId="469"/>
            <ac:spMk id="7" creationId="{432718E6-1D26-56C5-1CF9-F7BF898AF274}"/>
          </ac:spMkLst>
        </pc:spChg>
      </pc:sldChg>
      <pc:sldChg chg="modSp add mod">
        <pc:chgData name="Jim Fleming" userId="161791bae1afb603" providerId="LiveId" clId="{E208917E-912E-1542-9744-1682D82CCA6E}" dt="2025-05-17T16:21:38.973" v="580"/>
        <pc:sldMkLst>
          <pc:docMk/>
          <pc:sldMk cId="1195170520" sldId="493"/>
        </pc:sldMkLst>
      </pc:sldChg>
      <pc:sldChg chg="modSp add mod ord">
        <pc:chgData name="Jim Fleming" userId="161791bae1afb603" providerId="LiveId" clId="{E208917E-912E-1542-9744-1682D82CCA6E}" dt="2025-05-17T16:29:43.588" v="643" actId="20578"/>
        <pc:sldMkLst>
          <pc:docMk/>
          <pc:sldMk cId="1695603952" sldId="496"/>
        </pc:sldMkLst>
      </pc:sldChg>
      <pc:sldChg chg="del">
        <pc:chgData name="Jim Fleming" userId="161791bae1afb603" providerId="LiveId" clId="{E208917E-912E-1542-9744-1682D82CCA6E}" dt="2025-05-17T16:23:07.201" v="593" actId="2696"/>
        <pc:sldMkLst>
          <pc:docMk/>
          <pc:sldMk cId="3460848480" sldId="701"/>
        </pc:sldMkLst>
      </pc:sldChg>
      <pc:sldChg chg="modSp mod">
        <pc:chgData name="Jim Fleming" userId="161791bae1afb603" providerId="LiveId" clId="{E208917E-912E-1542-9744-1682D82CCA6E}" dt="2025-05-17T16:34:26.335" v="711" actId="6549"/>
        <pc:sldMkLst>
          <pc:docMk/>
          <pc:sldMk cId="1205794614" sldId="706"/>
        </pc:sldMkLst>
        <pc:spChg chg="mod">
          <ac:chgData name="Jim Fleming" userId="161791bae1afb603" providerId="LiveId" clId="{E208917E-912E-1542-9744-1682D82CCA6E}" dt="2025-05-17T16:34:26.335" v="711" actId="6549"/>
          <ac:spMkLst>
            <pc:docMk/>
            <pc:sldMk cId="1205794614" sldId="706"/>
            <ac:spMk id="2" creationId="{DD504CC1-C6F4-052A-ACB7-10F9974D7DE6}"/>
          </ac:spMkLst>
        </pc:spChg>
      </pc:sldChg>
      <pc:sldChg chg="modSp mod ord">
        <pc:chgData name="Jim Fleming" userId="161791bae1afb603" providerId="LiveId" clId="{E208917E-912E-1542-9744-1682D82CCA6E}" dt="2025-05-17T16:09:45.683" v="137" actId="14100"/>
        <pc:sldMkLst>
          <pc:docMk/>
          <pc:sldMk cId="440590281" sldId="758"/>
        </pc:sldMkLst>
      </pc:sldChg>
      <pc:sldChg chg="modSp add del mod">
        <pc:chgData name="Jim Fleming" userId="161791bae1afb603" providerId="LiveId" clId="{E208917E-912E-1542-9744-1682D82CCA6E}" dt="2025-05-17T16:28:10.610" v="641" actId="2696"/>
        <pc:sldMkLst>
          <pc:docMk/>
          <pc:sldMk cId="649699745" sldId="762"/>
        </pc:sldMkLst>
      </pc:sldChg>
      <pc:sldChg chg="modSp mod">
        <pc:chgData name="Jim Fleming" userId="161791bae1afb603" providerId="LiveId" clId="{E208917E-912E-1542-9744-1682D82CCA6E}" dt="2025-05-17T16:31:47.737" v="650" actId="20577"/>
        <pc:sldMkLst>
          <pc:docMk/>
          <pc:sldMk cId="460657024" sldId="765"/>
        </pc:sldMkLst>
      </pc:sldChg>
      <pc:sldChg chg="del">
        <pc:chgData name="Jim Fleming" userId="161791bae1afb603" providerId="LiveId" clId="{E208917E-912E-1542-9744-1682D82CCA6E}" dt="2025-05-17T16:22:57.586" v="590" actId="2696"/>
        <pc:sldMkLst>
          <pc:docMk/>
          <pc:sldMk cId="3456341322" sldId="769"/>
        </pc:sldMkLst>
      </pc:sldChg>
      <pc:sldChg chg="del">
        <pc:chgData name="Jim Fleming" userId="161791bae1afb603" providerId="LiveId" clId="{E208917E-912E-1542-9744-1682D82CCA6E}" dt="2025-05-17T16:23:02.526" v="592" actId="2696"/>
        <pc:sldMkLst>
          <pc:docMk/>
          <pc:sldMk cId="1742275841" sldId="777"/>
        </pc:sldMkLst>
      </pc:sldChg>
      <pc:sldChg chg="modSp add mod ord">
        <pc:chgData name="Jim Fleming" userId="161791bae1afb603" providerId="LiveId" clId="{E208917E-912E-1542-9744-1682D82CCA6E}" dt="2025-05-17T16:26:41.436" v="634" actId="20578"/>
        <pc:sldMkLst>
          <pc:docMk/>
          <pc:sldMk cId="837976973" sldId="779"/>
        </pc:sldMkLst>
      </pc:sldChg>
      <pc:sldChg chg="modSp add mod">
        <pc:chgData name="Jim Fleming" userId="161791bae1afb603" providerId="LiveId" clId="{E208917E-912E-1542-9744-1682D82CCA6E}" dt="2025-05-17T16:22:36.501" v="587" actId="114"/>
        <pc:sldMkLst>
          <pc:docMk/>
          <pc:sldMk cId="3686516822" sldId="780"/>
        </pc:sldMkLst>
      </pc:sldChg>
      <pc:sldChg chg="modSp add mod">
        <pc:chgData name="Jim Fleming" userId="161791bae1afb603" providerId="LiveId" clId="{E208917E-912E-1542-9744-1682D82CCA6E}" dt="2025-05-17T16:15:07.800" v="440" actId="14100"/>
        <pc:sldMkLst>
          <pc:docMk/>
          <pc:sldMk cId="997148870" sldId="782"/>
        </pc:sldMkLst>
      </pc:sldChg>
      <pc:sldChg chg="del">
        <pc:chgData name="Jim Fleming" userId="161791bae1afb603" providerId="LiveId" clId="{E208917E-912E-1542-9744-1682D82CCA6E}" dt="2025-05-17T16:30:56.092" v="644" actId="2696"/>
        <pc:sldMkLst>
          <pc:docMk/>
          <pc:sldMk cId="4115196565" sldId="783"/>
        </pc:sldMkLst>
      </pc:sldChg>
      <pc:sldChg chg="modSp mod ord">
        <pc:chgData name="Jim Fleming" userId="161791bae1afb603" providerId="LiveId" clId="{E208917E-912E-1542-9744-1682D82CCA6E}" dt="2025-05-17T16:22:01.584" v="583" actId="20577"/>
        <pc:sldMkLst>
          <pc:docMk/>
          <pc:sldMk cId="4048945910" sldId="859"/>
        </pc:sldMkLst>
      </pc:sldChg>
      <pc:sldChg chg="del">
        <pc:chgData name="Jim Fleming" userId="161791bae1afb603" providerId="LiveId" clId="{E208917E-912E-1542-9744-1682D82CCA6E}" dt="2025-05-17T16:04:35.425" v="11" actId="2696"/>
        <pc:sldMkLst>
          <pc:docMk/>
          <pc:sldMk cId="1396138034" sldId="883"/>
        </pc:sldMkLst>
      </pc:sldChg>
      <pc:sldChg chg="del">
        <pc:chgData name="Jim Fleming" userId="161791bae1afb603" providerId="LiveId" clId="{E208917E-912E-1542-9744-1682D82CCA6E}" dt="2025-05-17T16:05:00.416" v="25" actId="2696"/>
        <pc:sldMkLst>
          <pc:docMk/>
          <pc:sldMk cId="4203735435" sldId="898"/>
        </pc:sldMkLst>
      </pc:sldChg>
      <pc:sldChg chg="del">
        <pc:chgData name="Jim Fleming" userId="161791bae1afb603" providerId="LiveId" clId="{E208917E-912E-1542-9744-1682D82CCA6E}" dt="2025-05-17T16:22:59.988" v="591" actId="2696"/>
        <pc:sldMkLst>
          <pc:docMk/>
          <pc:sldMk cId="4270370278" sldId="899"/>
        </pc:sldMkLst>
      </pc:sldChg>
      <pc:sldChg chg="del">
        <pc:chgData name="Jim Fleming" userId="161791bae1afb603" providerId="LiveId" clId="{E208917E-912E-1542-9744-1682D82CCA6E}" dt="2025-05-17T16:04:56.077" v="23" actId="2696"/>
        <pc:sldMkLst>
          <pc:docMk/>
          <pc:sldMk cId="2500920153" sldId="900"/>
        </pc:sldMkLst>
      </pc:sldChg>
      <pc:sldChg chg="del">
        <pc:chgData name="Jim Fleming" userId="161791bae1afb603" providerId="LiveId" clId="{E208917E-912E-1542-9744-1682D82CCA6E}" dt="2025-05-17T16:04:51.287" v="21" actId="2696"/>
        <pc:sldMkLst>
          <pc:docMk/>
          <pc:sldMk cId="717017195" sldId="901"/>
        </pc:sldMkLst>
      </pc:sldChg>
      <pc:sldChg chg="del">
        <pc:chgData name="Jim Fleming" userId="161791bae1afb603" providerId="LiveId" clId="{E208917E-912E-1542-9744-1682D82CCA6E}" dt="2025-05-17T16:04:50.162" v="20" actId="2696"/>
        <pc:sldMkLst>
          <pc:docMk/>
          <pc:sldMk cId="2996106150" sldId="902"/>
        </pc:sldMkLst>
      </pc:sldChg>
      <pc:sldChg chg="del">
        <pc:chgData name="Jim Fleming" userId="161791bae1afb603" providerId="LiveId" clId="{E208917E-912E-1542-9744-1682D82CCA6E}" dt="2025-05-17T16:05:02.162" v="27" actId="2696"/>
        <pc:sldMkLst>
          <pc:docMk/>
          <pc:sldMk cId="805654441" sldId="903"/>
        </pc:sldMkLst>
      </pc:sldChg>
      <pc:sldChg chg="del">
        <pc:chgData name="Jim Fleming" userId="161791bae1afb603" providerId="LiveId" clId="{E208917E-912E-1542-9744-1682D82CCA6E}" dt="2025-05-17T16:04:54.124" v="22" actId="2696"/>
        <pc:sldMkLst>
          <pc:docMk/>
          <pc:sldMk cId="3769990543" sldId="904"/>
        </pc:sldMkLst>
      </pc:sldChg>
      <pc:sldChg chg="modSp mod ord">
        <pc:chgData name="Jim Fleming" userId="161791bae1afb603" providerId="LiveId" clId="{E208917E-912E-1542-9744-1682D82CCA6E}" dt="2025-05-17T16:37:21.004" v="780" actId="114"/>
        <pc:sldMkLst>
          <pc:docMk/>
          <pc:sldMk cId="358450243" sldId="905"/>
        </pc:sldMkLst>
      </pc:sldChg>
      <pc:sldChg chg="del">
        <pc:chgData name="Jim Fleming" userId="161791bae1afb603" providerId="LiveId" clId="{E208917E-912E-1542-9744-1682D82CCA6E}" dt="2025-05-17T16:04:48.284" v="18" actId="2696"/>
        <pc:sldMkLst>
          <pc:docMk/>
          <pc:sldMk cId="2727817796" sldId="907"/>
        </pc:sldMkLst>
      </pc:sldChg>
      <pc:sldChg chg="del">
        <pc:chgData name="Jim Fleming" userId="161791bae1afb603" providerId="LiveId" clId="{E208917E-912E-1542-9744-1682D82CCA6E}" dt="2025-05-17T16:04:49.019" v="19" actId="2696"/>
        <pc:sldMkLst>
          <pc:docMk/>
          <pc:sldMk cId="1306092681" sldId="908"/>
        </pc:sldMkLst>
      </pc:sldChg>
      <pc:sldChg chg="del">
        <pc:chgData name="Jim Fleming" userId="161791bae1afb603" providerId="LiveId" clId="{E208917E-912E-1542-9744-1682D82CCA6E}" dt="2025-05-17T16:04:46.831" v="17" actId="2696"/>
        <pc:sldMkLst>
          <pc:docMk/>
          <pc:sldMk cId="3615419168" sldId="909"/>
        </pc:sldMkLst>
      </pc:sldChg>
      <pc:sldChg chg="del">
        <pc:chgData name="Jim Fleming" userId="161791bae1afb603" providerId="LiveId" clId="{E208917E-912E-1542-9744-1682D82CCA6E}" dt="2025-05-17T16:04:45.408" v="16" actId="2696"/>
        <pc:sldMkLst>
          <pc:docMk/>
          <pc:sldMk cId="4195461013" sldId="910"/>
        </pc:sldMkLst>
      </pc:sldChg>
      <pc:sldChg chg="del">
        <pc:chgData name="Jim Fleming" userId="161791bae1afb603" providerId="LiveId" clId="{E208917E-912E-1542-9744-1682D82CCA6E}" dt="2025-05-17T16:04:31.479" v="7" actId="2696"/>
        <pc:sldMkLst>
          <pc:docMk/>
          <pc:sldMk cId="2834429769" sldId="912"/>
        </pc:sldMkLst>
      </pc:sldChg>
      <pc:sldChg chg="del">
        <pc:chgData name="Jim Fleming" userId="161791bae1afb603" providerId="LiveId" clId="{E208917E-912E-1542-9744-1682D82CCA6E}" dt="2025-05-17T16:04:32.562" v="8" actId="2696"/>
        <pc:sldMkLst>
          <pc:docMk/>
          <pc:sldMk cId="1345685536" sldId="913"/>
        </pc:sldMkLst>
      </pc:sldChg>
      <pc:sldChg chg="del">
        <pc:chgData name="Jim Fleming" userId="161791bae1afb603" providerId="LiveId" clId="{E208917E-912E-1542-9744-1682D82CCA6E}" dt="2025-05-17T16:04:34.614" v="10" actId="2696"/>
        <pc:sldMkLst>
          <pc:docMk/>
          <pc:sldMk cId="2538176813" sldId="914"/>
        </pc:sldMkLst>
      </pc:sldChg>
      <pc:sldChg chg="del">
        <pc:chgData name="Jim Fleming" userId="161791bae1afb603" providerId="LiveId" clId="{E208917E-912E-1542-9744-1682D82CCA6E}" dt="2025-05-17T16:04:33.551" v="9" actId="2696"/>
        <pc:sldMkLst>
          <pc:docMk/>
          <pc:sldMk cId="664006358" sldId="915"/>
        </pc:sldMkLst>
      </pc:sldChg>
      <pc:sldChg chg="modSp mod">
        <pc:chgData name="Jim Fleming" userId="161791bae1afb603" providerId="LiveId" clId="{E208917E-912E-1542-9744-1682D82CCA6E}" dt="2025-05-17T16:04:24.340" v="6" actId="20577"/>
        <pc:sldMkLst>
          <pc:docMk/>
          <pc:sldMk cId="734441592" sldId="916"/>
        </pc:sldMkLst>
        <pc:spChg chg="mod">
          <ac:chgData name="Jim Fleming" userId="161791bae1afb603" providerId="LiveId" clId="{E208917E-912E-1542-9744-1682D82CCA6E}" dt="2025-05-17T16:04:24.340" v="6" actId="20577"/>
          <ac:spMkLst>
            <pc:docMk/>
            <pc:sldMk cId="734441592" sldId="916"/>
            <ac:spMk id="2" creationId="{C370AE55-01C5-407A-240B-B2DA7A79D328}"/>
          </ac:spMkLst>
        </pc:spChg>
      </pc:sldChg>
      <pc:sldChg chg="del">
        <pc:chgData name="Jim Fleming" userId="161791bae1afb603" providerId="LiveId" clId="{E208917E-912E-1542-9744-1682D82CCA6E}" dt="2025-05-17T16:04:38.770" v="14" actId="2696"/>
        <pc:sldMkLst>
          <pc:docMk/>
          <pc:sldMk cId="847291600" sldId="917"/>
        </pc:sldMkLst>
      </pc:sldChg>
      <pc:sldChg chg="del">
        <pc:chgData name="Jim Fleming" userId="161791bae1afb603" providerId="LiveId" clId="{E208917E-912E-1542-9744-1682D82CCA6E}" dt="2025-05-17T16:04:37.402" v="12" actId="2696"/>
        <pc:sldMkLst>
          <pc:docMk/>
          <pc:sldMk cId="336103256" sldId="918"/>
        </pc:sldMkLst>
      </pc:sldChg>
      <pc:sldChg chg="del">
        <pc:chgData name="Jim Fleming" userId="161791bae1afb603" providerId="LiveId" clId="{E208917E-912E-1542-9744-1682D82CCA6E}" dt="2025-05-17T16:04:38.101" v="13" actId="2696"/>
        <pc:sldMkLst>
          <pc:docMk/>
          <pc:sldMk cId="158139694" sldId="925"/>
        </pc:sldMkLst>
      </pc:sldChg>
      <pc:sldChg chg="del">
        <pc:chgData name="Jim Fleming" userId="161791bae1afb603" providerId="LiveId" clId="{E208917E-912E-1542-9744-1682D82CCA6E}" dt="2025-05-17T16:05:01.428" v="26" actId="2696"/>
        <pc:sldMkLst>
          <pc:docMk/>
          <pc:sldMk cId="331250349" sldId="926"/>
        </pc:sldMkLst>
      </pc:sldChg>
      <pc:sldChg chg="del">
        <pc:chgData name="Jim Fleming" userId="161791bae1afb603" providerId="LiveId" clId="{E208917E-912E-1542-9744-1682D82CCA6E}" dt="2025-05-17T16:04:57.704" v="24" actId="2696"/>
        <pc:sldMkLst>
          <pc:docMk/>
          <pc:sldMk cId="3480540858" sldId="927"/>
        </pc:sldMkLst>
      </pc:sldChg>
      <pc:sldChg chg="del">
        <pc:chgData name="Jim Fleming" userId="161791bae1afb603" providerId="LiveId" clId="{E208917E-912E-1542-9744-1682D82CCA6E}" dt="2025-05-17T16:23:10.167" v="594" actId="2696"/>
        <pc:sldMkLst>
          <pc:docMk/>
          <pc:sldMk cId="182161324" sldId="928"/>
        </pc:sldMkLst>
      </pc:sldChg>
      <pc:sldChg chg="del">
        <pc:chgData name="Jim Fleming" userId="161791bae1afb603" providerId="LiveId" clId="{E208917E-912E-1542-9744-1682D82CCA6E}" dt="2025-05-17T16:04:42.658" v="15" actId="2696"/>
        <pc:sldMkLst>
          <pc:docMk/>
          <pc:sldMk cId="1467910928" sldId="929"/>
        </pc:sldMkLst>
      </pc:sldChg>
      <pc:sldChg chg="modSp add mod">
        <pc:chgData name="Jim Fleming" userId="161791bae1afb603" providerId="LiveId" clId="{E208917E-912E-1542-9744-1682D82CCA6E}" dt="2025-05-17T16:13:14.499" v="437" actId="404"/>
        <pc:sldMkLst>
          <pc:docMk/>
          <pc:sldMk cId="2307248151" sldId="929"/>
        </pc:sldMkLst>
      </pc:sldChg>
      <pc:sldChg chg="modSp add del mod">
        <pc:chgData name="Jim Fleming" userId="161791bae1afb603" providerId="LiveId" clId="{E208917E-912E-1542-9744-1682D82CCA6E}" dt="2025-05-17T16:07:12.462" v="124" actId="2696"/>
        <pc:sldMkLst>
          <pc:docMk/>
          <pc:sldMk cId="2878456027" sldId="929"/>
        </pc:sldMkLst>
      </pc:sldChg>
      <pc:sldChg chg="modSp new del mod">
        <pc:chgData name="Jim Fleming" userId="161791bae1afb603" providerId="LiveId" clId="{E208917E-912E-1542-9744-1682D82CCA6E}" dt="2025-05-17T16:08:12.129" v="125" actId="2696"/>
        <pc:sldMkLst>
          <pc:docMk/>
          <pc:sldMk cId="1271389084" sldId="930"/>
        </pc:sldMkLst>
      </pc:sldChg>
      <pc:sldChg chg="modSp add mod ord">
        <pc:chgData name="Jim Fleming" userId="161791bae1afb603" providerId="LiveId" clId="{E208917E-912E-1542-9744-1682D82CCA6E}" dt="2025-05-17T16:16:18.841" v="480" actId="20578"/>
        <pc:sldMkLst>
          <pc:docMk/>
          <pc:sldMk cId="3655718885" sldId="930"/>
        </pc:sldMkLst>
        <pc:spChg chg="mod">
          <ac:chgData name="Jim Fleming" userId="161791bae1afb603" providerId="LiveId" clId="{E208917E-912E-1542-9744-1682D82CCA6E}" dt="2025-05-17T16:16:05.290" v="478" actId="20577"/>
          <ac:spMkLst>
            <pc:docMk/>
            <pc:sldMk cId="3655718885" sldId="930"/>
            <ac:spMk id="5" creationId="{9A6EE024-8859-3D10-F0E6-3E05E0D60551}"/>
          </ac:spMkLst>
        </pc:spChg>
        <pc:spChg chg="mod">
          <ac:chgData name="Jim Fleming" userId="161791bae1afb603" providerId="LiveId" clId="{E208917E-912E-1542-9744-1682D82CCA6E}" dt="2025-05-17T16:16:14.547" v="479" actId="207"/>
          <ac:spMkLst>
            <pc:docMk/>
            <pc:sldMk cId="3655718885" sldId="930"/>
            <ac:spMk id="6" creationId="{BE2EDFAD-8E56-603F-6340-CC3FE1CB11EB}"/>
          </ac:spMkLst>
        </pc:spChg>
      </pc:sldChg>
      <pc:sldChg chg="modSp add mod">
        <pc:chgData name="Jim Fleming" userId="161791bae1afb603" providerId="LiveId" clId="{E208917E-912E-1542-9744-1682D82CCA6E}" dt="2025-05-17T16:18:14.952" v="530"/>
        <pc:sldMkLst>
          <pc:docMk/>
          <pc:sldMk cId="3564600208" sldId="931"/>
        </pc:sldMkLst>
      </pc:sldChg>
      <pc:sldChg chg="modSp add mod ord">
        <pc:chgData name="Jim Fleming" userId="161791bae1afb603" providerId="LiveId" clId="{E208917E-912E-1542-9744-1682D82CCA6E}" dt="2025-05-17T16:18:36.380" v="533" actId="207"/>
        <pc:sldMkLst>
          <pc:docMk/>
          <pc:sldMk cId="1463986646" sldId="932"/>
        </pc:sldMkLst>
      </pc:sldChg>
      <pc:sldChg chg="modSp add mod ord">
        <pc:chgData name="Jim Fleming" userId="161791bae1afb603" providerId="LiveId" clId="{E208917E-912E-1542-9744-1682D82CCA6E}" dt="2025-05-17T16:35:37.371" v="777" actId="20577"/>
        <pc:sldMkLst>
          <pc:docMk/>
          <pc:sldMk cId="1847790552" sldId="933"/>
        </pc:sldMkLst>
      </pc:sldChg>
      <pc:sldChg chg="add ord">
        <pc:chgData name="Jim Fleming" userId="161791bae1afb603" providerId="LiveId" clId="{E208917E-912E-1542-9744-1682D82CCA6E}" dt="2025-05-17T16:19:13.501" v="537" actId="20578"/>
        <pc:sldMkLst>
          <pc:docMk/>
          <pc:sldMk cId="3692495429" sldId="934"/>
        </pc:sldMkLst>
      </pc:sldChg>
      <pc:sldChg chg="add ord">
        <pc:chgData name="Jim Fleming" userId="161791bae1afb603" providerId="LiveId" clId="{E208917E-912E-1542-9744-1682D82CCA6E}" dt="2025-05-17T16:19:23.762" v="539" actId="20578"/>
        <pc:sldMkLst>
          <pc:docMk/>
          <pc:sldMk cId="2168012950" sldId="935"/>
        </pc:sldMkLst>
      </pc:sldChg>
      <pc:sldChg chg="modSp add mod ord">
        <pc:chgData name="Jim Fleming" userId="161791bae1afb603" providerId="LiveId" clId="{E208917E-912E-1542-9744-1682D82CCA6E}" dt="2025-05-17T16:19:56.694" v="559"/>
        <pc:sldMkLst>
          <pc:docMk/>
          <pc:sldMk cId="1980988836" sldId="936"/>
        </pc:sldMkLst>
      </pc:sldChg>
      <pc:sldChg chg="modSp add mod">
        <pc:chgData name="Jim Fleming" userId="161791bae1afb603" providerId="LiveId" clId="{E208917E-912E-1542-9744-1682D82CCA6E}" dt="2025-05-17T16:20:36.951" v="574" actId="20577"/>
        <pc:sldMkLst>
          <pc:docMk/>
          <pc:sldMk cId="101714853" sldId="937"/>
        </pc:sldMkLst>
      </pc:sldChg>
      <pc:sldChg chg="add ord">
        <pc:chgData name="Jim Fleming" userId="161791bae1afb603" providerId="LiveId" clId="{E208917E-912E-1542-9744-1682D82CCA6E}" dt="2025-05-17T16:20:48.722" v="576" actId="20578"/>
        <pc:sldMkLst>
          <pc:docMk/>
          <pc:sldMk cId="805352087" sldId="938"/>
        </pc:sldMkLst>
      </pc:sldChg>
      <pc:sldChg chg="modSp add mod">
        <pc:chgData name="Jim Fleming" userId="161791bae1afb603" providerId="LiveId" clId="{E208917E-912E-1542-9744-1682D82CCA6E}" dt="2025-05-17T16:22:10.469" v="584"/>
        <pc:sldMkLst>
          <pc:docMk/>
          <pc:sldMk cId="712624697" sldId="939"/>
        </pc:sldMkLst>
      </pc:sldChg>
      <pc:sldChg chg="add ord">
        <pc:chgData name="Jim Fleming" userId="161791bae1afb603" providerId="LiveId" clId="{E208917E-912E-1542-9744-1682D82CCA6E}" dt="2025-05-17T16:22:48.210" v="589" actId="20578"/>
        <pc:sldMkLst>
          <pc:docMk/>
          <pc:sldMk cId="1599082667" sldId="940"/>
        </pc:sldMkLst>
      </pc:sldChg>
      <pc:sldChg chg="add ord">
        <pc:chgData name="Jim Fleming" userId="161791bae1afb603" providerId="LiveId" clId="{E208917E-912E-1542-9744-1682D82CCA6E}" dt="2025-05-17T16:24:21.396" v="615" actId="20578"/>
        <pc:sldMkLst>
          <pc:docMk/>
          <pc:sldMk cId="2054516810" sldId="941"/>
        </pc:sldMkLst>
      </pc:sldChg>
      <pc:sldChg chg="modSp add del mod">
        <pc:chgData name="Jim Fleming" userId="161791bae1afb603" providerId="LiveId" clId="{E208917E-912E-1542-9744-1682D82CCA6E}" dt="2025-05-17T16:26:43.292" v="636" actId="2696"/>
        <pc:sldMkLst>
          <pc:docMk/>
          <pc:sldMk cId="4104333283" sldId="942"/>
        </pc:sldMkLst>
      </pc:sldChg>
      <pc:sldChg chg="add del">
        <pc:chgData name="Jim Fleming" userId="161791bae1afb603" providerId="LiveId" clId="{E208917E-912E-1542-9744-1682D82CCA6E}" dt="2025-05-17T16:27:12.125" v="640" actId="2696"/>
        <pc:sldMkLst>
          <pc:docMk/>
          <pc:sldMk cId="1511583133" sldId="943"/>
        </pc:sldMkLst>
      </pc:sldChg>
      <pc:sldChg chg="add del">
        <pc:chgData name="Jim Fleming" userId="161791bae1afb603" providerId="LiveId" clId="{E208917E-912E-1542-9744-1682D82CCA6E}" dt="2025-05-17T16:26:42.872" v="635" actId="2696"/>
        <pc:sldMkLst>
          <pc:docMk/>
          <pc:sldMk cId="330493521" sldId="944"/>
        </pc:sldMkLst>
      </pc:sldChg>
      <pc:sldChg chg="add del ord">
        <pc:chgData name="Jim Fleming" userId="161791bae1afb603" providerId="LiveId" clId="{E208917E-912E-1542-9744-1682D82CCA6E}" dt="2025-05-17T16:28:13.811" v="642" actId="2696"/>
        <pc:sldMkLst>
          <pc:docMk/>
          <pc:sldMk cId="1401920914" sldId="945"/>
        </pc:sldMkLst>
      </pc:sldChg>
      <pc:sldChg chg="modSp add mod ord">
        <pc:chgData name="Jim Fleming" userId="161791bae1afb603" providerId="LiveId" clId="{E208917E-912E-1542-9744-1682D82CCA6E}" dt="2025-05-17T16:26:41.436" v="634" actId="20578"/>
        <pc:sldMkLst>
          <pc:docMk/>
          <pc:sldMk cId="1696647958" sldId="946"/>
        </pc:sldMkLst>
      </pc:sldChg>
      <pc:sldChg chg="modSp add mod">
        <pc:chgData name="Jim Fleming" userId="161791bae1afb603" providerId="LiveId" clId="{E208917E-912E-1542-9744-1682D82CCA6E}" dt="2025-05-17T16:31:57.046" v="651"/>
        <pc:sldMkLst>
          <pc:docMk/>
          <pc:sldMk cId="3090640822" sldId="947"/>
        </pc:sldMkLst>
      </pc:sldChg>
      <pc:sldChg chg="addSp delSp modSp new mod modClrScheme chgLayout">
        <pc:chgData name="Jim Fleming" userId="161791bae1afb603" providerId="LiveId" clId="{E208917E-912E-1542-9744-1682D82CCA6E}" dt="2025-05-17T16:33:51.019" v="703" actId="14100"/>
        <pc:sldMkLst>
          <pc:docMk/>
          <pc:sldMk cId="1924110906" sldId="948"/>
        </pc:sldMkLst>
        <pc:spChg chg="add mod ord">
          <ac:chgData name="Jim Fleming" userId="161791bae1afb603" providerId="LiveId" clId="{E208917E-912E-1542-9744-1682D82CCA6E}" dt="2025-05-17T16:32:57.926" v="692" actId="20577"/>
          <ac:spMkLst>
            <pc:docMk/>
            <pc:sldMk cId="1924110906" sldId="948"/>
            <ac:spMk id="5" creationId="{DF41302B-8D4F-C31D-C1E0-BD495835353E}"/>
          </ac:spMkLst>
        </pc:spChg>
        <pc:spChg chg="add mod ord">
          <ac:chgData name="Jim Fleming" userId="161791bae1afb603" providerId="LiveId" clId="{E208917E-912E-1542-9744-1682D82CCA6E}" dt="2025-05-17T16:33:51.019" v="703" actId="14100"/>
          <ac:spMkLst>
            <pc:docMk/>
            <pc:sldMk cId="1924110906" sldId="948"/>
            <ac:spMk id="6" creationId="{26554C26-19E8-F240-351A-254DB73E30F7}"/>
          </ac:spMkLst>
        </pc:spChg>
      </pc:sldChg>
      <pc:sldChg chg="add">
        <pc:chgData name="Jim Fleming" userId="161791bae1afb603" providerId="LiveId" clId="{E208917E-912E-1542-9744-1682D82CCA6E}" dt="2025-05-17T16:35:12.466" v="712" actId="2890"/>
        <pc:sldMkLst>
          <pc:docMk/>
          <pc:sldMk cId="3658078278" sldId="94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136A3-B1EC-D847-8D23-8CE7048CD151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6155F88C-A79D-2042-A356-0747A6B6F46B}">
      <dgm:prSet phldrT="[Text]" custT="1"/>
      <dgm:spPr/>
      <dgm:t>
        <a:bodyPr/>
        <a:lstStyle/>
        <a:p>
          <a:endParaRPr lang="en-US" sz="1400" dirty="0">
            <a:latin typeface="Lao UI" charset="0"/>
            <a:ea typeface="Lao UI" charset="0"/>
            <a:cs typeface="Lao UI" charset="0"/>
          </a:endParaRPr>
        </a:p>
      </dgm:t>
    </dgm:pt>
    <dgm:pt modelId="{3F357BE3-06F4-7445-9950-E5E17C898B3C}" type="parTrans" cxnId="{F56F0CE8-2004-B140-8F61-2343E41E2666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8386F390-778B-F14E-938D-9D364470762A}" type="sibTrans" cxnId="{F56F0CE8-2004-B140-8F61-2343E41E2666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335AE0A8-10D0-5849-BB13-C478F066CE19}">
      <dgm:prSet phldrT="[Text]" custT="1"/>
      <dgm:spPr/>
      <dgm:t>
        <a:bodyPr/>
        <a:lstStyle/>
        <a:p>
          <a:endParaRPr lang="en-US" sz="1400" dirty="0">
            <a:latin typeface="Lao UI" charset="0"/>
            <a:ea typeface="Lao UI" charset="0"/>
            <a:cs typeface="Lao UI" charset="0"/>
          </a:endParaRPr>
        </a:p>
      </dgm:t>
    </dgm:pt>
    <dgm:pt modelId="{87DBF97E-8B15-C54E-9D29-C2D1F0E3107A}" type="parTrans" cxnId="{CC25D7EA-7BF4-0042-97E9-1DCA3697D6DC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69389A08-AD06-3043-8FD7-83EC76E2B30A}" type="sibTrans" cxnId="{CC25D7EA-7BF4-0042-97E9-1DCA3697D6DC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2E27939E-BD67-B243-B1F9-684DFA024AD8}">
      <dgm:prSet phldrT="[Text]" custT="1"/>
      <dgm:spPr/>
      <dgm:t>
        <a:bodyPr/>
        <a:lstStyle/>
        <a:p>
          <a:endParaRPr lang="en-US" sz="1400" dirty="0">
            <a:latin typeface="Lao UI" charset="0"/>
            <a:ea typeface="Lao UI" charset="0"/>
            <a:cs typeface="Lao UI" charset="0"/>
          </a:endParaRPr>
        </a:p>
      </dgm:t>
    </dgm:pt>
    <dgm:pt modelId="{6FEC5F58-12D3-6445-9A98-7FA17824B10B}" type="parTrans" cxnId="{07DF8535-CEBA-B049-A48D-DFC438C17770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89CD3580-5FC3-EA40-8350-A482A178B72B}" type="sibTrans" cxnId="{07DF8535-CEBA-B049-A48D-DFC438C17770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685D427B-235D-F245-900C-71BD9546BC12}">
      <dgm:prSet phldrT="[Text]" custT="1"/>
      <dgm:spPr/>
      <dgm:t>
        <a:bodyPr/>
        <a:lstStyle/>
        <a:p>
          <a:endParaRPr lang="en-US" sz="1400" dirty="0">
            <a:latin typeface="Lao UI" charset="0"/>
            <a:ea typeface="Lao UI" charset="0"/>
            <a:cs typeface="Lao UI" charset="0"/>
          </a:endParaRPr>
        </a:p>
      </dgm:t>
    </dgm:pt>
    <dgm:pt modelId="{BB42B65A-A2DD-C244-AA71-CD07CF885E43}" type="parTrans" cxnId="{E5380778-0D17-324E-97A2-49414192D12D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AF7D2622-33DA-254F-9091-9C8153637632}" type="sibTrans" cxnId="{E5380778-0D17-324E-97A2-49414192D12D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2CD4DE45-71A0-464B-BF1D-90CA0862DD43}">
      <dgm:prSet phldrT="[Text]" custT="1"/>
      <dgm:spPr/>
      <dgm:t>
        <a:bodyPr/>
        <a:lstStyle/>
        <a:p>
          <a:endParaRPr lang="en-US" sz="1400" dirty="0">
            <a:latin typeface="Lao UI" charset="0"/>
            <a:ea typeface="Lao UI" charset="0"/>
            <a:cs typeface="Lao UI" charset="0"/>
          </a:endParaRPr>
        </a:p>
      </dgm:t>
    </dgm:pt>
    <dgm:pt modelId="{C363BC73-0BF6-864B-BBAE-44FF279CE947}" type="parTrans" cxnId="{B7D0C5A5-AD93-D841-AA0B-F19F4277FF4D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B0A79F47-952D-5D43-9DC6-BDB33430F92B}" type="sibTrans" cxnId="{B7D0C5A5-AD93-D841-AA0B-F19F4277FF4D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61602FB1-3D4F-4E4B-8D92-5F5E26170FFD}">
      <dgm:prSet phldrT="[Text]" custT="1"/>
      <dgm:spPr/>
      <dgm:t>
        <a:bodyPr/>
        <a:lstStyle/>
        <a:p>
          <a:endParaRPr lang="en-US" sz="1400" dirty="0">
            <a:latin typeface="Lao UI" charset="0"/>
            <a:ea typeface="Lao UI" charset="0"/>
            <a:cs typeface="Lao UI" charset="0"/>
          </a:endParaRPr>
        </a:p>
      </dgm:t>
    </dgm:pt>
    <dgm:pt modelId="{7F1D44E0-1092-FE48-88DF-534FDC8BE179}" type="parTrans" cxnId="{1095A1FF-AE5A-0149-975A-03216F1CC251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843AB65B-EC26-5449-89E3-5EB809E718B0}" type="sibTrans" cxnId="{1095A1FF-AE5A-0149-975A-03216F1CC251}">
      <dgm:prSet/>
      <dgm:spPr/>
      <dgm:t>
        <a:bodyPr/>
        <a:lstStyle/>
        <a:p>
          <a:endParaRPr lang="en-US" sz="1400">
            <a:latin typeface="Lao UI" charset="0"/>
            <a:ea typeface="Lao UI" charset="0"/>
            <a:cs typeface="Lao UI" charset="0"/>
          </a:endParaRPr>
        </a:p>
      </dgm:t>
    </dgm:pt>
    <dgm:pt modelId="{DD614D92-F6D0-6F46-A849-A9152D20B09C}" type="pres">
      <dgm:prSet presAssocID="{A0A136A3-B1EC-D847-8D23-8CE7048CD151}" presName="Name0" presStyleCnt="0">
        <dgm:presLayoutVars>
          <dgm:dir/>
          <dgm:animLvl val="lvl"/>
          <dgm:resizeHandles val="exact"/>
        </dgm:presLayoutVars>
      </dgm:prSet>
      <dgm:spPr/>
    </dgm:pt>
    <dgm:pt modelId="{A9ED0B99-FFB0-BD4A-A96D-117F5C8E183D}" type="pres">
      <dgm:prSet presAssocID="{6155F88C-A79D-2042-A356-0747A6B6F46B}" presName="Name8" presStyleCnt="0"/>
      <dgm:spPr/>
    </dgm:pt>
    <dgm:pt modelId="{AE731421-33C5-EB41-9034-F620F0C4750B}" type="pres">
      <dgm:prSet presAssocID="{6155F88C-A79D-2042-A356-0747A6B6F46B}" presName="level" presStyleLbl="node1" presStyleIdx="0" presStyleCnt="6">
        <dgm:presLayoutVars>
          <dgm:chMax val="1"/>
          <dgm:bulletEnabled val="1"/>
        </dgm:presLayoutVars>
      </dgm:prSet>
      <dgm:spPr/>
    </dgm:pt>
    <dgm:pt modelId="{A989350A-3D24-DB48-85CB-0E423401F7A3}" type="pres">
      <dgm:prSet presAssocID="{6155F88C-A79D-2042-A356-0747A6B6F46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095D5C5-FE43-8749-BC9E-706127899B35}" type="pres">
      <dgm:prSet presAssocID="{2E27939E-BD67-B243-B1F9-684DFA024AD8}" presName="Name8" presStyleCnt="0"/>
      <dgm:spPr/>
    </dgm:pt>
    <dgm:pt modelId="{9176A86D-CFAA-4146-8D4F-9B356E4C159D}" type="pres">
      <dgm:prSet presAssocID="{2E27939E-BD67-B243-B1F9-684DFA024AD8}" presName="level" presStyleLbl="node1" presStyleIdx="1" presStyleCnt="6">
        <dgm:presLayoutVars>
          <dgm:chMax val="1"/>
          <dgm:bulletEnabled val="1"/>
        </dgm:presLayoutVars>
      </dgm:prSet>
      <dgm:spPr/>
    </dgm:pt>
    <dgm:pt modelId="{B2D5CA12-8B80-9A4F-A163-43926DEAADFD}" type="pres">
      <dgm:prSet presAssocID="{2E27939E-BD67-B243-B1F9-684DFA024AD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AC7A9D0-034D-7F4C-B1F7-E83F413C857F}" type="pres">
      <dgm:prSet presAssocID="{685D427B-235D-F245-900C-71BD9546BC12}" presName="Name8" presStyleCnt="0"/>
      <dgm:spPr/>
    </dgm:pt>
    <dgm:pt modelId="{CCF9DD3E-8A5A-9848-ABC1-1245A872746A}" type="pres">
      <dgm:prSet presAssocID="{685D427B-235D-F245-900C-71BD9546BC12}" presName="level" presStyleLbl="node1" presStyleIdx="2" presStyleCnt="6">
        <dgm:presLayoutVars>
          <dgm:chMax val="1"/>
          <dgm:bulletEnabled val="1"/>
        </dgm:presLayoutVars>
      </dgm:prSet>
      <dgm:spPr/>
    </dgm:pt>
    <dgm:pt modelId="{1B42B0DF-026A-564C-AA8B-C04F85A59B51}" type="pres">
      <dgm:prSet presAssocID="{685D427B-235D-F245-900C-71BD9546BC1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588469D-33C8-924D-B96F-638028EB4764}" type="pres">
      <dgm:prSet presAssocID="{61602FB1-3D4F-4E4B-8D92-5F5E26170FFD}" presName="Name8" presStyleCnt="0"/>
      <dgm:spPr/>
    </dgm:pt>
    <dgm:pt modelId="{4694A103-87BB-F54E-A583-4DFF1F2C123A}" type="pres">
      <dgm:prSet presAssocID="{61602FB1-3D4F-4E4B-8D92-5F5E26170FFD}" presName="level" presStyleLbl="node1" presStyleIdx="3" presStyleCnt="6">
        <dgm:presLayoutVars>
          <dgm:chMax val="1"/>
          <dgm:bulletEnabled val="1"/>
        </dgm:presLayoutVars>
      </dgm:prSet>
      <dgm:spPr/>
    </dgm:pt>
    <dgm:pt modelId="{33B43856-8A62-4E42-8014-0D4FE00D0097}" type="pres">
      <dgm:prSet presAssocID="{61602FB1-3D4F-4E4B-8D92-5F5E26170F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F38D3A-F7C1-044F-97C2-79F8D5E57406}" type="pres">
      <dgm:prSet presAssocID="{2CD4DE45-71A0-464B-BF1D-90CA0862DD43}" presName="Name8" presStyleCnt="0"/>
      <dgm:spPr/>
    </dgm:pt>
    <dgm:pt modelId="{F633A9FD-A081-2D4E-93C6-07A0D4AC4D2C}" type="pres">
      <dgm:prSet presAssocID="{2CD4DE45-71A0-464B-BF1D-90CA0862DD43}" presName="level" presStyleLbl="node1" presStyleIdx="4" presStyleCnt="6">
        <dgm:presLayoutVars>
          <dgm:chMax val="1"/>
          <dgm:bulletEnabled val="1"/>
        </dgm:presLayoutVars>
      </dgm:prSet>
      <dgm:spPr/>
    </dgm:pt>
    <dgm:pt modelId="{CAE1CC0C-F2A5-1544-ABC1-DF1991FDDA9A}" type="pres">
      <dgm:prSet presAssocID="{2CD4DE45-71A0-464B-BF1D-90CA0862DD4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6C3F694-91B7-FA4C-BA25-34AD5969B03D}" type="pres">
      <dgm:prSet presAssocID="{335AE0A8-10D0-5849-BB13-C478F066CE19}" presName="Name8" presStyleCnt="0"/>
      <dgm:spPr/>
    </dgm:pt>
    <dgm:pt modelId="{0E42E041-EA89-F048-BA51-DE5B8D960B9E}" type="pres">
      <dgm:prSet presAssocID="{335AE0A8-10D0-5849-BB13-C478F066CE19}" presName="level" presStyleLbl="node1" presStyleIdx="5" presStyleCnt="6">
        <dgm:presLayoutVars>
          <dgm:chMax val="1"/>
          <dgm:bulletEnabled val="1"/>
        </dgm:presLayoutVars>
      </dgm:prSet>
      <dgm:spPr/>
    </dgm:pt>
    <dgm:pt modelId="{A25BABFA-28EA-C74D-8970-BF5E47D2A714}" type="pres">
      <dgm:prSet presAssocID="{335AE0A8-10D0-5849-BB13-C478F066CE1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C54A508-B9BD-924C-8C41-470D17120CD4}" type="presOf" srcId="{2CD4DE45-71A0-464B-BF1D-90CA0862DD43}" destId="{CAE1CC0C-F2A5-1544-ABC1-DF1991FDDA9A}" srcOrd="1" destOrd="0" presId="urn:microsoft.com/office/officeart/2005/8/layout/pyramid1"/>
    <dgm:cxn modelId="{26AD301F-D81D-A349-80AA-88C1FB1D901A}" type="presOf" srcId="{6155F88C-A79D-2042-A356-0747A6B6F46B}" destId="{A989350A-3D24-DB48-85CB-0E423401F7A3}" srcOrd="1" destOrd="0" presId="urn:microsoft.com/office/officeart/2005/8/layout/pyramid1"/>
    <dgm:cxn modelId="{341A561F-A118-7D4C-A5FC-2A75C0AFC952}" type="presOf" srcId="{A0A136A3-B1EC-D847-8D23-8CE7048CD151}" destId="{DD614D92-F6D0-6F46-A849-A9152D20B09C}" srcOrd="0" destOrd="0" presId="urn:microsoft.com/office/officeart/2005/8/layout/pyramid1"/>
    <dgm:cxn modelId="{A745CA1F-2D60-614B-BBF5-511C8F48876A}" type="presOf" srcId="{2E27939E-BD67-B243-B1F9-684DFA024AD8}" destId="{9176A86D-CFAA-4146-8D4F-9B356E4C159D}" srcOrd="0" destOrd="0" presId="urn:microsoft.com/office/officeart/2005/8/layout/pyramid1"/>
    <dgm:cxn modelId="{07DF8535-CEBA-B049-A48D-DFC438C17770}" srcId="{A0A136A3-B1EC-D847-8D23-8CE7048CD151}" destId="{2E27939E-BD67-B243-B1F9-684DFA024AD8}" srcOrd="1" destOrd="0" parTransId="{6FEC5F58-12D3-6445-9A98-7FA17824B10B}" sibTransId="{89CD3580-5FC3-EA40-8350-A482A178B72B}"/>
    <dgm:cxn modelId="{C940C04A-0F75-8F48-B74B-55B04672FAF8}" type="presOf" srcId="{685D427B-235D-F245-900C-71BD9546BC12}" destId="{CCF9DD3E-8A5A-9848-ABC1-1245A872746A}" srcOrd="0" destOrd="0" presId="urn:microsoft.com/office/officeart/2005/8/layout/pyramid1"/>
    <dgm:cxn modelId="{1DF17E77-DFD1-044C-B948-877067C784BB}" type="presOf" srcId="{61602FB1-3D4F-4E4B-8D92-5F5E26170FFD}" destId="{4694A103-87BB-F54E-A583-4DFF1F2C123A}" srcOrd="0" destOrd="0" presId="urn:microsoft.com/office/officeart/2005/8/layout/pyramid1"/>
    <dgm:cxn modelId="{E5380778-0D17-324E-97A2-49414192D12D}" srcId="{A0A136A3-B1EC-D847-8D23-8CE7048CD151}" destId="{685D427B-235D-F245-900C-71BD9546BC12}" srcOrd="2" destOrd="0" parTransId="{BB42B65A-A2DD-C244-AA71-CD07CF885E43}" sibTransId="{AF7D2622-33DA-254F-9091-9C8153637632}"/>
    <dgm:cxn modelId="{58BBEA93-D34B-B84E-8955-CA0F946A6039}" type="presOf" srcId="{685D427B-235D-F245-900C-71BD9546BC12}" destId="{1B42B0DF-026A-564C-AA8B-C04F85A59B51}" srcOrd="1" destOrd="0" presId="urn:microsoft.com/office/officeart/2005/8/layout/pyramid1"/>
    <dgm:cxn modelId="{D7C41BA5-163E-CC40-A8DF-943DE28AFB6C}" type="presOf" srcId="{61602FB1-3D4F-4E4B-8D92-5F5E26170FFD}" destId="{33B43856-8A62-4E42-8014-0D4FE00D0097}" srcOrd="1" destOrd="0" presId="urn:microsoft.com/office/officeart/2005/8/layout/pyramid1"/>
    <dgm:cxn modelId="{B7D0C5A5-AD93-D841-AA0B-F19F4277FF4D}" srcId="{A0A136A3-B1EC-D847-8D23-8CE7048CD151}" destId="{2CD4DE45-71A0-464B-BF1D-90CA0862DD43}" srcOrd="4" destOrd="0" parTransId="{C363BC73-0BF6-864B-BBAE-44FF279CE947}" sibTransId="{B0A79F47-952D-5D43-9DC6-BDB33430F92B}"/>
    <dgm:cxn modelId="{78374EC9-3523-844C-B4A8-299E7AC566A0}" type="presOf" srcId="{6155F88C-A79D-2042-A356-0747A6B6F46B}" destId="{AE731421-33C5-EB41-9034-F620F0C4750B}" srcOrd="0" destOrd="0" presId="urn:microsoft.com/office/officeart/2005/8/layout/pyramid1"/>
    <dgm:cxn modelId="{2F5FB6D0-A0D5-D041-98CF-F3EF6B61731C}" type="presOf" srcId="{335AE0A8-10D0-5849-BB13-C478F066CE19}" destId="{A25BABFA-28EA-C74D-8970-BF5E47D2A714}" srcOrd="1" destOrd="0" presId="urn:microsoft.com/office/officeart/2005/8/layout/pyramid1"/>
    <dgm:cxn modelId="{F56F0CE8-2004-B140-8F61-2343E41E2666}" srcId="{A0A136A3-B1EC-D847-8D23-8CE7048CD151}" destId="{6155F88C-A79D-2042-A356-0747A6B6F46B}" srcOrd="0" destOrd="0" parTransId="{3F357BE3-06F4-7445-9950-E5E17C898B3C}" sibTransId="{8386F390-778B-F14E-938D-9D364470762A}"/>
    <dgm:cxn modelId="{CC25D7EA-7BF4-0042-97E9-1DCA3697D6DC}" srcId="{A0A136A3-B1EC-D847-8D23-8CE7048CD151}" destId="{335AE0A8-10D0-5849-BB13-C478F066CE19}" srcOrd="5" destOrd="0" parTransId="{87DBF97E-8B15-C54E-9D29-C2D1F0E3107A}" sibTransId="{69389A08-AD06-3043-8FD7-83EC76E2B30A}"/>
    <dgm:cxn modelId="{1701F0EC-BAF0-8442-8CF9-70A2E8AF50C9}" type="presOf" srcId="{2E27939E-BD67-B243-B1F9-684DFA024AD8}" destId="{B2D5CA12-8B80-9A4F-A163-43926DEAADFD}" srcOrd="1" destOrd="0" presId="urn:microsoft.com/office/officeart/2005/8/layout/pyramid1"/>
    <dgm:cxn modelId="{62D475F4-53E6-7F44-A06D-D583A6E6ABDC}" type="presOf" srcId="{2CD4DE45-71A0-464B-BF1D-90CA0862DD43}" destId="{F633A9FD-A081-2D4E-93C6-07A0D4AC4D2C}" srcOrd="0" destOrd="0" presId="urn:microsoft.com/office/officeart/2005/8/layout/pyramid1"/>
    <dgm:cxn modelId="{78D3E8FC-5552-A54F-BE66-4C64510922DB}" type="presOf" srcId="{335AE0A8-10D0-5849-BB13-C478F066CE19}" destId="{0E42E041-EA89-F048-BA51-DE5B8D960B9E}" srcOrd="0" destOrd="0" presId="urn:microsoft.com/office/officeart/2005/8/layout/pyramid1"/>
    <dgm:cxn modelId="{1095A1FF-AE5A-0149-975A-03216F1CC251}" srcId="{A0A136A3-B1EC-D847-8D23-8CE7048CD151}" destId="{61602FB1-3D4F-4E4B-8D92-5F5E26170FFD}" srcOrd="3" destOrd="0" parTransId="{7F1D44E0-1092-FE48-88DF-534FDC8BE179}" sibTransId="{843AB65B-EC26-5449-89E3-5EB809E718B0}"/>
    <dgm:cxn modelId="{39F00F04-0FD3-A44D-9662-BE9E0A1425BD}" type="presParOf" srcId="{DD614D92-F6D0-6F46-A849-A9152D20B09C}" destId="{A9ED0B99-FFB0-BD4A-A96D-117F5C8E183D}" srcOrd="0" destOrd="0" presId="urn:microsoft.com/office/officeart/2005/8/layout/pyramid1"/>
    <dgm:cxn modelId="{677CF11A-6B8B-214D-94DD-940ED7742BDF}" type="presParOf" srcId="{A9ED0B99-FFB0-BD4A-A96D-117F5C8E183D}" destId="{AE731421-33C5-EB41-9034-F620F0C4750B}" srcOrd="0" destOrd="0" presId="urn:microsoft.com/office/officeart/2005/8/layout/pyramid1"/>
    <dgm:cxn modelId="{97337305-CE9C-6748-9403-C38AFA3A9123}" type="presParOf" srcId="{A9ED0B99-FFB0-BD4A-A96D-117F5C8E183D}" destId="{A989350A-3D24-DB48-85CB-0E423401F7A3}" srcOrd="1" destOrd="0" presId="urn:microsoft.com/office/officeart/2005/8/layout/pyramid1"/>
    <dgm:cxn modelId="{5A67753C-60D5-F44F-93EB-5A58C0DEB9F0}" type="presParOf" srcId="{DD614D92-F6D0-6F46-A849-A9152D20B09C}" destId="{3095D5C5-FE43-8749-BC9E-706127899B35}" srcOrd="1" destOrd="0" presId="urn:microsoft.com/office/officeart/2005/8/layout/pyramid1"/>
    <dgm:cxn modelId="{47309C95-6095-0D40-9952-644B7E1056FC}" type="presParOf" srcId="{3095D5C5-FE43-8749-BC9E-706127899B35}" destId="{9176A86D-CFAA-4146-8D4F-9B356E4C159D}" srcOrd="0" destOrd="0" presId="urn:microsoft.com/office/officeart/2005/8/layout/pyramid1"/>
    <dgm:cxn modelId="{ECDD24DB-3873-0041-9603-C2C37A8B6C69}" type="presParOf" srcId="{3095D5C5-FE43-8749-BC9E-706127899B35}" destId="{B2D5CA12-8B80-9A4F-A163-43926DEAADFD}" srcOrd="1" destOrd="0" presId="urn:microsoft.com/office/officeart/2005/8/layout/pyramid1"/>
    <dgm:cxn modelId="{48014E91-7744-9A43-92BF-27DB01CF5BE6}" type="presParOf" srcId="{DD614D92-F6D0-6F46-A849-A9152D20B09C}" destId="{5AC7A9D0-034D-7F4C-B1F7-E83F413C857F}" srcOrd="2" destOrd="0" presId="urn:microsoft.com/office/officeart/2005/8/layout/pyramid1"/>
    <dgm:cxn modelId="{4978C5F0-2B7A-3B49-9B4D-ACB9048B0119}" type="presParOf" srcId="{5AC7A9D0-034D-7F4C-B1F7-E83F413C857F}" destId="{CCF9DD3E-8A5A-9848-ABC1-1245A872746A}" srcOrd="0" destOrd="0" presId="urn:microsoft.com/office/officeart/2005/8/layout/pyramid1"/>
    <dgm:cxn modelId="{D1EB3990-4B8E-9845-993C-CD5DDEDCE69C}" type="presParOf" srcId="{5AC7A9D0-034D-7F4C-B1F7-E83F413C857F}" destId="{1B42B0DF-026A-564C-AA8B-C04F85A59B51}" srcOrd="1" destOrd="0" presId="urn:microsoft.com/office/officeart/2005/8/layout/pyramid1"/>
    <dgm:cxn modelId="{53068757-79EB-8040-B84D-874DBDDE1360}" type="presParOf" srcId="{DD614D92-F6D0-6F46-A849-A9152D20B09C}" destId="{C588469D-33C8-924D-B96F-638028EB4764}" srcOrd="3" destOrd="0" presId="urn:microsoft.com/office/officeart/2005/8/layout/pyramid1"/>
    <dgm:cxn modelId="{3387374B-CC20-8544-9540-023F1146FE8C}" type="presParOf" srcId="{C588469D-33C8-924D-B96F-638028EB4764}" destId="{4694A103-87BB-F54E-A583-4DFF1F2C123A}" srcOrd="0" destOrd="0" presId="urn:microsoft.com/office/officeart/2005/8/layout/pyramid1"/>
    <dgm:cxn modelId="{4DA828EF-BCF2-1642-924C-5DBFE6E5038A}" type="presParOf" srcId="{C588469D-33C8-924D-B96F-638028EB4764}" destId="{33B43856-8A62-4E42-8014-0D4FE00D0097}" srcOrd="1" destOrd="0" presId="urn:microsoft.com/office/officeart/2005/8/layout/pyramid1"/>
    <dgm:cxn modelId="{A53A115C-483F-F64F-A903-451FC5EE2355}" type="presParOf" srcId="{DD614D92-F6D0-6F46-A849-A9152D20B09C}" destId="{DBF38D3A-F7C1-044F-97C2-79F8D5E57406}" srcOrd="4" destOrd="0" presId="urn:microsoft.com/office/officeart/2005/8/layout/pyramid1"/>
    <dgm:cxn modelId="{EE82EDB9-EABF-9D42-B164-471D0A70FDD8}" type="presParOf" srcId="{DBF38D3A-F7C1-044F-97C2-79F8D5E57406}" destId="{F633A9FD-A081-2D4E-93C6-07A0D4AC4D2C}" srcOrd="0" destOrd="0" presId="urn:microsoft.com/office/officeart/2005/8/layout/pyramid1"/>
    <dgm:cxn modelId="{7D2B7A70-E069-B74E-9E09-BDB54054DBBD}" type="presParOf" srcId="{DBF38D3A-F7C1-044F-97C2-79F8D5E57406}" destId="{CAE1CC0C-F2A5-1544-ABC1-DF1991FDDA9A}" srcOrd="1" destOrd="0" presId="urn:microsoft.com/office/officeart/2005/8/layout/pyramid1"/>
    <dgm:cxn modelId="{EDCEA011-8173-464E-A0B2-C15664BD6190}" type="presParOf" srcId="{DD614D92-F6D0-6F46-A849-A9152D20B09C}" destId="{96C3F694-91B7-FA4C-BA25-34AD5969B03D}" srcOrd="5" destOrd="0" presId="urn:microsoft.com/office/officeart/2005/8/layout/pyramid1"/>
    <dgm:cxn modelId="{E0B5D744-55B3-914E-805A-C55B7F08A6AD}" type="presParOf" srcId="{96C3F694-91B7-FA4C-BA25-34AD5969B03D}" destId="{0E42E041-EA89-F048-BA51-DE5B8D960B9E}" srcOrd="0" destOrd="0" presId="urn:microsoft.com/office/officeart/2005/8/layout/pyramid1"/>
    <dgm:cxn modelId="{4FDC581F-402B-704A-9674-593FB8AF16DE}" type="presParOf" srcId="{96C3F694-91B7-FA4C-BA25-34AD5969B03D}" destId="{A25BABFA-28EA-C74D-8970-BF5E47D2A71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BBD7F1-1505-9E49-BDB6-48F83FBD22CB}" type="doc">
      <dgm:prSet loTypeId="urn:microsoft.com/office/officeart/2005/8/layout/pyramid1" loCatId="" qsTypeId="urn:microsoft.com/office/officeart/2005/8/quickstyle/simple4" qsCatId="simple" csTypeId="urn:microsoft.com/office/officeart/2005/8/colors/accent1_5" csCatId="accent1" phldr="1"/>
      <dgm:spPr/>
    </dgm:pt>
    <dgm:pt modelId="{2BF9266E-6AEF-9840-A56F-9E38886727E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61A19319-16E2-9640-BEB3-9B0C326FAEB5}" type="par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35F270BF-BBFF-974A-8BF8-1CA2163767B1}" type="sibTrans" cxnId="{44E3D8B6-AD46-894C-9948-D250CBBE05A0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C40245BF-8441-344B-B51C-D536FB10DEE9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0913ACE0-1545-B24E-9C9F-F18CB6EF4EEF}" type="par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20212E08-326A-E046-B899-C0C633DB8EEA}" type="sibTrans" cxnId="{32B946E2-D5AA-2948-9900-529F8929CF71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E542C67-15AF-E544-A0A9-B67C9DA3C081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74580883-5352-284E-8FCB-511E20AADB7C}" type="par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BA5090AD-67C5-224A-B535-CE71ED3BA235}" type="sibTrans" cxnId="{69D9D564-AEF7-0B4E-9927-DC584B432B7F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896B5D85-8DF3-5241-BE17-89260F0190D8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3DC08E6-9A11-8C4D-8EFE-3C4FA405C8B7}" type="par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48FC508-0F1A-9C45-A9A5-E5B79D768C91}" type="sibTrans" cxnId="{3E2693C0-C84C-B84E-B135-CB038163C097}">
      <dgm:prSet/>
      <dgm:spPr/>
      <dgm:t>
        <a:bodyPr/>
        <a:lstStyle/>
        <a:p>
          <a:endParaRPr lang="en-US" sz="320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18B2A7C1-8B6B-C34D-9D67-015A1FA678B2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Avenir Next" panose="020B0503020202020204" pitchFamily="34" charset="0"/>
          </a:endParaRPr>
        </a:p>
      </dgm:t>
    </dgm:pt>
    <dgm:pt modelId="{EA19BDB6-79C8-BD4B-815D-51CB9880ED47}" type="parTrans" cxnId="{C2BE0A93-7CDE-AD4C-B8CC-9CF2A5DF7F87}">
      <dgm:prSet/>
      <dgm:spPr/>
      <dgm:t>
        <a:bodyPr/>
        <a:lstStyle/>
        <a:p>
          <a:endParaRPr lang="en-US"/>
        </a:p>
      </dgm:t>
    </dgm:pt>
    <dgm:pt modelId="{F1627FC9-531A-E846-B5C0-16978B45538E}" type="sibTrans" cxnId="{C2BE0A93-7CDE-AD4C-B8CC-9CF2A5DF7F87}">
      <dgm:prSet/>
      <dgm:spPr/>
      <dgm:t>
        <a:bodyPr/>
        <a:lstStyle/>
        <a:p>
          <a:endParaRPr lang="en-US"/>
        </a:p>
      </dgm:t>
    </dgm:pt>
    <dgm:pt modelId="{8830F834-71CB-9447-893B-E36D82D26650}" type="pres">
      <dgm:prSet presAssocID="{D6BBD7F1-1505-9E49-BDB6-48F83FBD22CB}" presName="Name0" presStyleCnt="0">
        <dgm:presLayoutVars>
          <dgm:dir/>
          <dgm:animLvl val="lvl"/>
          <dgm:resizeHandles val="exact"/>
        </dgm:presLayoutVars>
      </dgm:prSet>
      <dgm:spPr/>
    </dgm:pt>
    <dgm:pt modelId="{D0DD1251-5F14-E54A-868F-29F1713907B9}" type="pres">
      <dgm:prSet presAssocID="{2BF9266E-6AEF-9840-A56F-9E38886727E2}" presName="Name8" presStyleCnt="0"/>
      <dgm:spPr/>
    </dgm:pt>
    <dgm:pt modelId="{CFF06C61-45D0-0B4E-8A45-B0DD77A15ACB}" type="pres">
      <dgm:prSet presAssocID="{2BF9266E-6AEF-9840-A56F-9E38886727E2}" presName="level" presStyleLbl="node1" presStyleIdx="0" presStyleCnt="5">
        <dgm:presLayoutVars>
          <dgm:chMax val="1"/>
          <dgm:bulletEnabled val="1"/>
        </dgm:presLayoutVars>
      </dgm:prSet>
      <dgm:spPr/>
    </dgm:pt>
    <dgm:pt modelId="{4D98DD07-972A-4B40-8ACA-37D1E9C7176A}" type="pres">
      <dgm:prSet presAssocID="{2BF9266E-6AEF-9840-A56F-9E38886727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35AE5A-4968-2344-8B20-A8318D01D36B}" type="pres">
      <dgm:prSet presAssocID="{C40245BF-8441-344B-B51C-D536FB10DEE9}" presName="Name8" presStyleCnt="0"/>
      <dgm:spPr/>
    </dgm:pt>
    <dgm:pt modelId="{8DA6E21A-1C8E-3A43-8DB0-336C0ED0FEFC}" type="pres">
      <dgm:prSet presAssocID="{C40245BF-8441-344B-B51C-D536FB10DEE9}" presName="level" presStyleLbl="node1" presStyleIdx="1" presStyleCnt="5">
        <dgm:presLayoutVars>
          <dgm:chMax val="1"/>
          <dgm:bulletEnabled val="1"/>
        </dgm:presLayoutVars>
      </dgm:prSet>
      <dgm:spPr/>
    </dgm:pt>
    <dgm:pt modelId="{EB02513F-6726-CC4E-B5E6-3302A8D6A832}" type="pres">
      <dgm:prSet presAssocID="{C40245BF-8441-344B-B51C-D536FB10DE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601413-5175-D444-B714-B769CBCF193F}" type="pres">
      <dgm:prSet presAssocID="{7E542C67-15AF-E544-A0A9-B67C9DA3C081}" presName="Name8" presStyleCnt="0"/>
      <dgm:spPr/>
    </dgm:pt>
    <dgm:pt modelId="{AFCD5E87-72C5-5141-B7E1-8852B4664283}" type="pres">
      <dgm:prSet presAssocID="{7E542C67-15AF-E544-A0A9-B67C9DA3C08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2DCDB4-7E25-D644-8C7E-7973C32EA54F}" type="pres">
      <dgm:prSet presAssocID="{7E542C67-15AF-E544-A0A9-B67C9DA3C0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F1690-5FD2-4C48-8F08-C58857B51032}" type="pres">
      <dgm:prSet presAssocID="{18B2A7C1-8B6B-C34D-9D67-015A1FA678B2}" presName="Name8" presStyleCnt="0"/>
      <dgm:spPr/>
    </dgm:pt>
    <dgm:pt modelId="{4F5ADDB5-C2ED-C54A-8E9C-01ADD7A8BB06}" type="pres">
      <dgm:prSet presAssocID="{18B2A7C1-8B6B-C34D-9D67-015A1FA678B2}" presName="level" presStyleLbl="node1" presStyleIdx="3" presStyleCnt="5">
        <dgm:presLayoutVars>
          <dgm:chMax val="1"/>
          <dgm:bulletEnabled val="1"/>
        </dgm:presLayoutVars>
      </dgm:prSet>
      <dgm:spPr/>
    </dgm:pt>
    <dgm:pt modelId="{077BF7D2-CF1A-E64D-8534-7EAAF1B1E093}" type="pres">
      <dgm:prSet presAssocID="{18B2A7C1-8B6B-C34D-9D67-015A1FA678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815DA7-3591-AC40-8CD7-896205EC09F0}" type="pres">
      <dgm:prSet presAssocID="{896B5D85-8DF3-5241-BE17-89260F0190D8}" presName="Name8" presStyleCnt="0"/>
      <dgm:spPr/>
    </dgm:pt>
    <dgm:pt modelId="{5682FD30-641A-EE43-8EE9-604DF6123F29}" type="pres">
      <dgm:prSet presAssocID="{896B5D85-8DF3-5241-BE17-89260F0190D8}" presName="level" presStyleLbl="node1" presStyleIdx="4" presStyleCnt="5">
        <dgm:presLayoutVars>
          <dgm:chMax val="1"/>
          <dgm:bulletEnabled val="1"/>
        </dgm:presLayoutVars>
      </dgm:prSet>
      <dgm:spPr/>
    </dgm:pt>
    <dgm:pt modelId="{11E662CB-4BCC-2E4A-809F-DA39A0F10994}" type="pres">
      <dgm:prSet presAssocID="{896B5D85-8DF3-5241-BE17-89260F0190D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56AC206-EA92-3946-A966-F6B940353ACB}" type="presOf" srcId="{D6BBD7F1-1505-9E49-BDB6-48F83FBD22CB}" destId="{8830F834-71CB-9447-893B-E36D82D26650}" srcOrd="0" destOrd="0" presId="urn:microsoft.com/office/officeart/2005/8/layout/pyramid1"/>
    <dgm:cxn modelId="{A4EE4438-E5C0-8947-A079-583B09F78DEF}" type="presOf" srcId="{18B2A7C1-8B6B-C34D-9D67-015A1FA678B2}" destId="{077BF7D2-CF1A-E64D-8534-7EAAF1B1E093}" srcOrd="1" destOrd="0" presId="urn:microsoft.com/office/officeart/2005/8/layout/pyramid1"/>
    <dgm:cxn modelId="{3CE38146-70EF-404E-B70B-3F10DB34DAD7}" type="presOf" srcId="{896B5D85-8DF3-5241-BE17-89260F0190D8}" destId="{11E662CB-4BCC-2E4A-809F-DA39A0F10994}" srcOrd="1" destOrd="0" presId="urn:microsoft.com/office/officeart/2005/8/layout/pyramid1"/>
    <dgm:cxn modelId="{E2B5A74C-D6F6-9B4F-A07B-ACC330C91C76}" type="presOf" srcId="{2BF9266E-6AEF-9840-A56F-9E38886727E2}" destId="{4D98DD07-972A-4B40-8ACA-37D1E9C7176A}" srcOrd="1" destOrd="0" presId="urn:microsoft.com/office/officeart/2005/8/layout/pyramid1"/>
    <dgm:cxn modelId="{74220358-9E28-2149-A579-B02F98EE49D6}" type="presOf" srcId="{C40245BF-8441-344B-B51C-D536FB10DEE9}" destId="{8DA6E21A-1C8E-3A43-8DB0-336C0ED0FEFC}" srcOrd="0" destOrd="0" presId="urn:microsoft.com/office/officeart/2005/8/layout/pyramid1"/>
    <dgm:cxn modelId="{34628463-552D-944E-94ED-7D9A179A4C26}" type="presOf" srcId="{7E542C67-15AF-E544-A0A9-B67C9DA3C081}" destId="{BC2DCDB4-7E25-D644-8C7E-7973C32EA54F}" srcOrd="1" destOrd="0" presId="urn:microsoft.com/office/officeart/2005/8/layout/pyramid1"/>
    <dgm:cxn modelId="{69D9D564-AEF7-0B4E-9927-DC584B432B7F}" srcId="{D6BBD7F1-1505-9E49-BDB6-48F83FBD22CB}" destId="{7E542C67-15AF-E544-A0A9-B67C9DA3C081}" srcOrd="2" destOrd="0" parTransId="{74580883-5352-284E-8FCB-511E20AADB7C}" sibTransId="{BA5090AD-67C5-224A-B535-CE71ED3BA235}"/>
    <dgm:cxn modelId="{60AD1D69-DFAF-9D4D-AE3B-17E3D534D924}" type="presOf" srcId="{2BF9266E-6AEF-9840-A56F-9E38886727E2}" destId="{CFF06C61-45D0-0B4E-8A45-B0DD77A15ACB}" srcOrd="0" destOrd="0" presId="urn:microsoft.com/office/officeart/2005/8/layout/pyramid1"/>
    <dgm:cxn modelId="{295F9D7F-22D8-B04D-BE96-ACD853182150}" type="presOf" srcId="{7E542C67-15AF-E544-A0A9-B67C9DA3C081}" destId="{AFCD5E87-72C5-5141-B7E1-8852B4664283}" srcOrd="0" destOrd="0" presId="urn:microsoft.com/office/officeart/2005/8/layout/pyramid1"/>
    <dgm:cxn modelId="{C2BE0A93-7CDE-AD4C-B8CC-9CF2A5DF7F87}" srcId="{D6BBD7F1-1505-9E49-BDB6-48F83FBD22CB}" destId="{18B2A7C1-8B6B-C34D-9D67-015A1FA678B2}" srcOrd="3" destOrd="0" parTransId="{EA19BDB6-79C8-BD4B-815D-51CB9880ED47}" sibTransId="{F1627FC9-531A-E846-B5C0-16978B45538E}"/>
    <dgm:cxn modelId="{79C385AC-535C-044D-8FCD-F5969BFCAB70}" type="presOf" srcId="{C40245BF-8441-344B-B51C-D536FB10DEE9}" destId="{EB02513F-6726-CC4E-B5E6-3302A8D6A832}" srcOrd="1" destOrd="0" presId="urn:microsoft.com/office/officeart/2005/8/layout/pyramid1"/>
    <dgm:cxn modelId="{61508AAD-B900-BF49-8BEA-F4D459DA27F1}" type="presOf" srcId="{896B5D85-8DF3-5241-BE17-89260F0190D8}" destId="{5682FD30-641A-EE43-8EE9-604DF6123F29}" srcOrd="0" destOrd="0" presId="urn:microsoft.com/office/officeart/2005/8/layout/pyramid1"/>
    <dgm:cxn modelId="{44E3D8B6-AD46-894C-9948-D250CBBE05A0}" srcId="{D6BBD7F1-1505-9E49-BDB6-48F83FBD22CB}" destId="{2BF9266E-6AEF-9840-A56F-9E38886727E2}" srcOrd="0" destOrd="0" parTransId="{61A19319-16E2-9640-BEB3-9B0C326FAEB5}" sibTransId="{35F270BF-BBFF-974A-8BF8-1CA2163767B1}"/>
    <dgm:cxn modelId="{3E2693C0-C84C-B84E-B135-CB038163C097}" srcId="{D6BBD7F1-1505-9E49-BDB6-48F83FBD22CB}" destId="{896B5D85-8DF3-5241-BE17-89260F0190D8}" srcOrd="4" destOrd="0" parTransId="{13DC08E6-9A11-8C4D-8EFE-3C4FA405C8B7}" sibTransId="{148FC508-0F1A-9C45-A9A5-E5B79D768C91}"/>
    <dgm:cxn modelId="{3BC5CACA-8FBD-594D-BE64-91D71D77CF09}" type="presOf" srcId="{18B2A7C1-8B6B-C34D-9D67-015A1FA678B2}" destId="{4F5ADDB5-C2ED-C54A-8E9C-01ADD7A8BB06}" srcOrd="0" destOrd="0" presId="urn:microsoft.com/office/officeart/2005/8/layout/pyramid1"/>
    <dgm:cxn modelId="{32B946E2-D5AA-2948-9900-529F8929CF71}" srcId="{D6BBD7F1-1505-9E49-BDB6-48F83FBD22CB}" destId="{C40245BF-8441-344B-B51C-D536FB10DEE9}" srcOrd="1" destOrd="0" parTransId="{0913ACE0-1545-B24E-9C9F-F18CB6EF4EEF}" sibTransId="{20212E08-326A-E046-B899-C0C633DB8EEA}"/>
    <dgm:cxn modelId="{77D8F8F2-05D4-2544-8329-B7AD4CB9BF11}" type="presParOf" srcId="{8830F834-71CB-9447-893B-E36D82D26650}" destId="{D0DD1251-5F14-E54A-868F-29F1713907B9}" srcOrd="0" destOrd="0" presId="urn:microsoft.com/office/officeart/2005/8/layout/pyramid1"/>
    <dgm:cxn modelId="{E6B32A08-F5F1-F846-A109-54D95001D7D3}" type="presParOf" srcId="{D0DD1251-5F14-E54A-868F-29F1713907B9}" destId="{CFF06C61-45D0-0B4E-8A45-B0DD77A15ACB}" srcOrd="0" destOrd="0" presId="urn:microsoft.com/office/officeart/2005/8/layout/pyramid1"/>
    <dgm:cxn modelId="{049AAD94-D813-2942-9B39-CF7D9E000DA1}" type="presParOf" srcId="{D0DD1251-5F14-E54A-868F-29F1713907B9}" destId="{4D98DD07-972A-4B40-8ACA-37D1E9C7176A}" srcOrd="1" destOrd="0" presId="urn:microsoft.com/office/officeart/2005/8/layout/pyramid1"/>
    <dgm:cxn modelId="{65BCC43E-80F2-B743-81C8-1B5345C8DA3E}" type="presParOf" srcId="{8830F834-71CB-9447-893B-E36D82D26650}" destId="{B935AE5A-4968-2344-8B20-A8318D01D36B}" srcOrd="1" destOrd="0" presId="urn:microsoft.com/office/officeart/2005/8/layout/pyramid1"/>
    <dgm:cxn modelId="{6E520061-56C6-2643-944E-F3E2B1FEF64F}" type="presParOf" srcId="{B935AE5A-4968-2344-8B20-A8318D01D36B}" destId="{8DA6E21A-1C8E-3A43-8DB0-336C0ED0FEFC}" srcOrd="0" destOrd="0" presId="urn:microsoft.com/office/officeart/2005/8/layout/pyramid1"/>
    <dgm:cxn modelId="{A0A38CEA-2156-F047-97B6-8FEA1BC33D00}" type="presParOf" srcId="{B935AE5A-4968-2344-8B20-A8318D01D36B}" destId="{EB02513F-6726-CC4E-B5E6-3302A8D6A832}" srcOrd="1" destOrd="0" presId="urn:microsoft.com/office/officeart/2005/8/layout/pyramid1"/>
    <dgm:cxn modelId="{0F2B078A-6C62-7D4C-8271-64BBDED53DF9}" type="presParOf" srcId="{8830F834-71CB-9447-893B-E36D82D26650}" destId="{B5601413-5175-D444-B714-B769CBCF193F}" srcOrd="2" destOrd="0" presId="urn:microsoft.com/office/officeart/2005/8/layout/pyramid1"/>
    <dgm:cxn modelId="{DFDD250A-8D0D-9940-AB4F-1855D3807913}" type="presParOf" srcId="{B5601413-5175-D444-B714-B769CBCF193F}" destId="{AFCD5E87-72C5-5141-B7E1-8852B4664283}" srcOrd="0" destOrd="0" presId="urn:microsoft.com/office/officeart/2005/8/layout/pyramid1"/>
    <dgm:cxn modelId="{9F7151D5-BBD9-1349-95D5-F77E2A7A72CB}" type="presParOf" srcId="{B5601413-5175-D444-B714-B769CBCF193F}" destId="{BC2DCDB4-7E25-D644-8C7E-7973C32EA54F}" srcOrd="1" destOrd="0" presId="urn:microsoft.com/office/officeart/2005/8/layout/pyramid1"/>
    <dgm:cxn modelId="{C51DC33E-A1DC-5C46-BAFB-89709EB7A45F}" type="presParOf" srcId="{8830F834-71CB-9447-893B-E36D82D26650}" destId="{81AF1690-5FD2-4C48-8F08-C58857B51032}" srcOrd="3" destOrd="0" presId="urn:microsoft.com/office/officeart/2005/8/layout/pyramid1"/>
    <dgm:cxn modelId="{B81A82F5-0E43-CF41-8738-96718CA126BF}" type="presParOf" srcId="{81AF1690-5FD2-4C48-8F08-C58857B51032}" destId="{4F5ADDB5-C2ED-C54A-8E9C-01ADD7A8BB06}" srcOrd="0" destOrd="0" presId="urn:microsoft.com/office/officeart/2005/8/layout/pyramid1"/>
    <dgm:cxn modelId="{2B472075-7185-6D44-BEF6-D7C1FE647539}" type="presParOf" srcId="{81AF1690-5FD2-4C48-8F08-C58857B51032}" destId="{077BF7D2-CF1A-E64D-8534-7EAAF1B1E093}" srcOrd="1" destOrd="0" presId="urn:microsoft.com/office/officeart/2005/8/layout/pyramid1"/>
    <dgm:cxn modelId="{3962A5E4-BF3C-9F46-BA38-0C8D22392913}" type="presParOf" srcId="{8830F834-71CB-9447-893B-E36D82D26650}" destId="{58815DA7-3591-AC40-8CD7-896205EC09F0}" srcOrd="4" destOrd="0" presId="urn:microsoft.com/office/officeart/2005/8/layout/pyramid1"/>
    <dgm:cxn modelId="{8980C416-9880-E548-A5EB-85E7BA63F1FE}" type="presParOf" srcId="{58815DA7-3591-AC40-8CD7-896205EC09F0}" destId="{5682FD30-641A-EE43-8EE9-604DF6123F29}" srcOrd="0" destOrd="0" presId="urn:microsoft.com/office/officeart/2005/8/layout/pyramid1"/>
    <dgm:cxn modelId="{56FD30C3-AD56-2E45-805F-1BFF65B4755F}" type="presParOf" srcId="{58815DA7-3591-AC40-8CD7-896205EC09F0}" destId="{11E662CB-4BCC-2E4A-809F-DA39A0F109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31421-33C5-EB41-9034-F620F0C4750B}">
      <dsp:nvSpPr>
        <dsp:cNvPr id="0" name=""/>
        <dsp:cNvSpPr/>
      </dsp:nvSpPr>
      <dsp:spPr>
        <a:xfrm>
          <a:off x="2286000" y="0"/>
          <a:ext cx="914400" cy="627429"/>
        </a:xfrm>
        <a:prstGeom prst="trapezoid">
          <a:avLst>
            <a:gd name="adj" fmla="val 72869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Lao UI" charset="0"/>
            <a:ea typeface="Lao UI" charset="0"/>
            <a:cs typeface="Lao UI" charset="0"/>
          </a:endParaRPr>
        </a:p>
      </dsp:txBody>
      <dsp:txXfrm>
        <a:off x="2286000" y="0"/>
        <a:ext cx="914400" cy="627429"/>
      </dsp:txXfrm>
    </dsp:sp>
    <dsp:sp modelId="{9176A86D-CFAA-4146-8D4F-9B356E4C159D}">
      <dsp:nvSpPr>
        <dsp:cNvPr id="0" name=""/>
        <dsp:cNvSpPr/>
      </dsp:nvSpPr>
      <dsp:spPr>
        <a:xfrm>
          <a:off x="1828800" y="627429"/>
          <a:ext cx="1828800" cy="627429"/>
        </a:xfrm>
        <a:prstGeom prst="trapezoid">
          <a:avLst>
            <a:gd name="adj" fmla="val 72869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Lao UI" charset="0"/>
            <a:ea typeface="Lao UI" charset="0"/>
            <a:cs typeface="Lao UI" charset="0"/>
          </a:endParaRPr>
        </a:p>
      </dsp:txBody>
      <dsp:txXfrm>
        <a:off x="2148840" y="627429"/>
        <a:ext cx="1188719" cy="627429"/>
      </dsp:txXfrm>
    </dsp:sp>
    <dsp:sp modelId="{CCF9DD3E-8A5A-9848-ABC1-1245A872746A}">
      <dsp:nvSpPr>
        <dsp:cNvPr id="0" name=""/>
        <dsp:cNvSpPr/>
      </dsp:nvSpPr>
      <dsp:spPr>
        <a:xfrm>
          <a:off x="1371600" y="1254859"/>
          <a:ext cx="2743200" cy="627429"/>
        </a:xfrm>
        <a:prstGeom prst="trapezoid">
          <a:avLst>
            <a:gd name="adj" fmla="val 72869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Lao UI" charset="0"/>
            <a:ea typeface="Lao UI" charset="0"/>
            <a:cs typeface="Lao UI" charset="0"/>
          </a:endParaRPr>
        </a:p>
      </dsp:txBody>
      <dsp:txXfrm>
        <a:off x="1851660" y="1254859"/>
        <a:ext cx="1783080" cy="627429"/>
      </dsp:txXfrm>
    </dsp:sp>
    <dsp:sp modelId="{4694A103-87BB-F54E-A583-4DFF1F2C123A}">
      <dsp:nvSpPr>
        <dsp:cNvPr id="0" name=""/>
        <dsp:cNvSpPr/>
      </dsp:nvSpPr>
      <dsp:spPr>
        <a:xfrm>
          <a:off x="914400" y="1882288"/>
          <a:ext cx="3657600" cy="627429"/>
        </a:xfrm>
        <a:prstGeom prst="trapezoid">
          <a:avLst>
            <a:gd name="adj" fmla="val 72869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Lao UI" charset="0"/>
            <a:ea typeface="Lao UI" charset="0"/>
            <a:cs typeface="Lao UI" charset="0"/>
          </a:endParaRPr>
        </a:p>
      </dsp:txBody>
      <dsp:txXfrm>
        <a:off x="1554480" y="1882288"/>
        <a:ext cx="2377439" cy="627429"/>
      </dsp:txXfrm>
    </dsp:sp>
    <dsp:sp modelId="{F633A9FD-A081-2D4E-93C6-07A0D4AC4D2C}">
      <dsp:nvSpPr>
        <dsp:cNvPr id="0" name=""/>
        <dsp:cNvSpPr/>
      </dsp:nvSpPr>
      <dsp:spPr>
        <a:xfrm>
          <a:off x="457200" y="2509718"/>
          <a:ext cx="4572000" cy="627429"/>
        </a:xfrm>
        <a:prstGeom prst="trapezoid">
          <a:avLst>
            <a:gd name="adj" fmla="val 72869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Lao UI" charset="0"/>
            <a:ea typeface="Lao UI" charset="0"/>
            <a:cs typeface="Lao UI" charset="0"/>
          </a:endParaRPr>
        </a:p>
      </dsp:txBody>
      <dsp:txXfrm>
        <a:off x="1257300" y="2509718"/>
        <a:ext cx="2971800" cy="627429"/>
      </dsp:txXfrm>
    </dsp:sp>
    <dsp:sp modelId="{0E42E041-EA89-F048-BA51-DE5B8D960B9E}">
      <dsp:nvSpPr>
        <dsp:cNvPr id="0" name=""/>
        <dsp:cNvSpPr/>
      </dsp:nvSpPr>
      <dsp:spPr>
        <a:xfrm>
          <a:off x="0" y="3137147"/>
          <a:ext cx="5486400" cy="627429"/>
        </a:xfrm>
        <a:prstGeom prst="trapezoid">
          <a:avLst>
            <a:gd name="adj" fmla="val 72869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Lao UI" charset="0"/>
            <a:ea typeface="Lao UI" charset="0"/>
            <a:cs typeface="Lao UI" charset="0"/>
          </a:endParaRPr>
        </a:p>
      </dsp:txBody>
      <dsp:txXfrm>
        <a:off x="960120" y="3137147"/>
        <a:ext cx="3566160" cy="627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6C61-45D0-0B4E-8A45-B0DD77A15ACB}">
      <dsp:nvSpPr>
        <dsp:cNvPr id="0" name=""/>
        <dsp:cNvSpPr/>
      </dsp:nvSpPr>
      <dsp:spPr>
        <a:xfrm>
          <a:off x="2194560" y="0"/>
          <a:ext cx="109728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194560" y="0"/>
        <a:ext cx="1097280" cy="731412"/>
      </dsp:txXfrm>
    </dsp:sp>
    <dsp:sp modelId="{8DA6E21A-1C8E-3A43-8DB0-336C0ED0FEFC}">
      <dsp:nvSpPr>
        <dsp:cNvPr id="0" name=""/>
        <dsp:cNvSpPr/>
      </dsp:nvSpPr>
      <dsp:spPr>
        <a:xfrm>
          <a:off x="1645920" y="731412"/>
          <a:ext cx="219456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2029968" y="731412"/>
        <a:ext cx="1426464" cy="731412"/>
      </dsp:txXfrm>
    </dsp:sp>
    <dsp:sp modelId="{AFCD5E87-72C5-5141-B7E1-8852B4664283}">
      <dsp:nvSpPr>
        <dsp:cNvPr id="0" name=""/>
        <dsp:cNvSpPr/>
      </dsp:nvSpPr>
      <dsp:spPr>
        <a:xfrm>
          <a:off x="1097279" y="1462824"/>
          <a:ext cx="329184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673352" y="1462824"/>
        <a:ext cx="2139696" cy="731412"/>
      </dsp:txXfrm>
    </dsp:sp>
    <dsp:sp modelId="{4F5ADDB5-C2ED-C54A-8E9C-01ADD7A8BB06}">
      <dsp:nvSpPr>
        <dsp:cNvPr id="0" name=""/>
        <dsp:cNvSpPr/>
      </dsp:nvSpPr>
      <dsp:spPr>
        <a:xfrm>
          <a:off x="548639" y="2194237"/>
          <a:ext cx="438912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1316735" y="2194237"/>
        <a:ext cx="2852928" cy="731412"/>
      </dsp:txXfrm>
    </dsp:sp>
    <dsp:sp modelId="{5682FD30-641A-EE43-8EE9-604DF6123F29}">
      <dsp:nvSpPr>
        <dsp:cNvPr id="0" name=""/>
        <dsp:cNvSpPr/>
      </dsp:nvSpPr>
      <dsp:spPr>
        <a:xfrm>
          <a:off x="0" y="2925649"/>
          <a:ext cx="5486400" cy="731412"/>
        </a:xfrm>
        <a:prstGeom prst="trapezoid">
          <a:avLst>
            <a:gd name="adj" fmla="val 75011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Avenir Next" panose="020B0503020202020204" pitchFamily="34" charset="0"/>
          </a:endParaRPr>
        </a:p>
      </dsp:txBody>
      <dsp:txXfrm>
        <a:off x="960119" y="2925649"/>
        <a:ext cx="3566160" cy="731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D47B-B03D-3E49-BCEF-006032BE333D}" type="datetimeFigureOut">
              <a:rPr lang="en-US" smtClean="0"/>
              <a:t>5/24/25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4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4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A962-8211-8843-977E-FD36FEC1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0A962-8211-8843-977E-FD36FEC143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0A962-8211-8843-977E-FD36FEC143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0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B7A2-1653-381B-684B-955AB42D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85800"/>
            <a:ext cx="6095997" cy="989251"/>
          </a:xfrm>
        </p:spPr>
        <p:txBody>
          <a:bodyPr lIns="457200" tIns="0" rIns="45720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E5A206-7577-F621-EFC6-F5340584E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96987" y="685800"/>
            <a:ext cx="4255528" cy="54863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3B4D8-30EC-F931-6CB7-7BB319458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675051"/>
            <a:ext cx="6095998" cy="5182949"/>
          </a:xfrm>
        </p:spPr>
        <p:txBody>
          <a:bodyPr lIns="457200" rIns="457200">
            <a:no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A259ED-F84D-F61B-A3FE-CC1B099C5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55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0533"/>
            <a:ext cx="10515600" cy="402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9559D-B554-3765-5687-E8DFE961C1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17BC2-C0DD-DF81-1BAB-C4467824A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FC251-E421-5BD8-74F8-E12D4B71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Ephesians, week 9 (pages 57–65)</a:t>
            </a:r>
          </a:p>
        </p:txBody>
      </p:sp>
    </p:spTree>
    <p:extLst>
      <p:ext uri="{BB962C8B-B14F-4D97-AF65-F5344CB8AC3E}">
        <p14:creationId xmlns:p14="http://schemas.microsoft.com/office/powerpoint/2010/main" val="196126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5F553-1249-23AE-0043-4A9FAF1CE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FA48E-B846-D509-9B7C-F3DC16DC0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675051"/>
            <a:ext cx="6289964" cy="5182949"/>
          </a:xfrm>
        </p:spPr>
        <p:txBody>
          <a:bodyPr/>
          <a:lstStyle/>
          <a:p>
            <a:r>
              <a:rPr lang="en-US" dirty="0"/>
              <a:t>Their faith in Jesus </a:t>
            </a:r>
            <a:r>
              <a:rPr lang="en-US" i="1" dirty="0"/>
              <a:t>separates</a:t>
            </a:r>
            <a:r>
              <a:rPr lang="en-US" dirty="0"/>
              <a:t> them from the surrounding idolatrous culture of paganism and multiple gods. Their love for all the saints </a:t>
            </a:r>
            <a:r>
              <a:rPr lang="en-US" i="1" dirty="0"/>
              <a:t>unites</a:t>
            </a:r>
            <a:r>
              <a:rPr lang="en-US" dirty="0"/>
              <a:t> them to each other in the midst of that culture.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894EF7-283A-BBAE-3EF1-07216347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Bryan </a:t>
            </a:r>
            <a:r>
              <a:rPr lang="en-US" dirty="0" err="1"/>
              <a:t>Chapell</a:t>
            </a:r>
            <a:endParaRPr lang="en-US" dirty="0"/>
          </a:p>
        </p:txBody>
      </p:sp>
      <p:pic>
        <p:nvPicPr>
          <p:cNvPr id="8" name="Picture Placeholder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123DE716-86DC-FD00-AE4F-7DEE0470E9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26" r="1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986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BC71E-8541-F2B3-0F52-EA95FEFFE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C537-938C-B4DF-ABB6-C86D84D61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Ephesians, week 9 (pages 57–65)</a:t>
            </a:r>
          </a:p>
        </p:txBody>
      </p:sp>
    </p:spTree>
    <p:extLst>
      <p:ext uri="{BB962C8B-B14F-4D97-AF65-F5344CB8AC3E}">
        <p14:creationId xmlns:p14="http://schemas.microsoft.com/office/powerpoint/2010/main" val="4020358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D53A47-CBCC-5D1E-357B-5660D40A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BDAG on </a:t>
            </a:r>
            <a:r>
              <a:rPr lang="en-US" i="1" dirty="0" err="1"/>
              <a:t>sophia</a:t>
            </a:r>
            <a:br>
              <a:rPr lang="en-US" dirty="0"/>
            </a:br>
            <a:r>
              <a:rPr lang="en-US" b="0" dirty="0"/>
              <a:t>so-FEE-uh</a:t>
            </a:r>
          </a:p>
        </p:txBody>
      </p:sp>
      <p:pic>
        <p:nvPicPr>
          <p:cNvPr id="5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7EDC0A0E-B88B-CC09-AB52-E466308C950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32718E6-1D26-56C5-1CF9-F7BF898AF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9" y="1675051"/>
            <a:ext cx="6284259" cy="518294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(1) the capacity to understand and function accordingly</a:t>
            </a:r>
          </a:p>
          <a:p>
            <a:endParaRPr lang="en-US" dirty="0"/>
          </a:p>
          <a:p>
            <a:r>
              <a:rPr lang="en-US" dirty="0"/>
              <a:t>(2) personified wisdom</a:t>
            </a:r>
          </a:p>
          <a:p>
            <a:endParaRPr lang="en-US" dirty="0"/>
          </a:p>
          <a:p>
            <a:r>
              <a:rPr lang="en-US" dirty="0"/>
              <a:t>(3) A book…</a:t>
            </a:r>
          </a:p>
        </p:txBody>
      </p:sp>
    </p:spTree>
    <p:extLst>
      <p:ext uri="{BB962C8B-B14F-4D97-AF65-F5344CB8AC3E}">
        <p14:creationId xmlns:p14="http://schemas.microsoft.com/office/powerpoint/2010/main" val="251946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9CC6-D12E-E473-4C83-8A3483B2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primer on taxonomies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4B2E29-049A-AC56-280B-617473041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0356" y="1364069"/>
            <a:ext cx="5486400" cy="441499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Bloom’s</a:t>
            </a:r>
            <a:br>
              <a:rPr lang="en-US" b="1" dirty="0"/>
            </a:br>
            <a:r>
              <a:rPr lang="en-US" sz="3200" dirty="0"/>
              <a:t>(modified cognitive domain)</a:t>
            </a:r>
            <a:endParaRPr lang="en-US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CD7CFC5F-B7B8-17BC-BFB1-E32048DBCD19}"/>
              </a:ext>
            </a:extLst>
          </p:cNvPr>
          <p:cNvGraphicFramePr>
            <a:graphicFrameLocks/>
          </p:cNvGraphicFramePr>
          <p:nvPr/>
        </p:nvGraphicFramePr>
        <p:xfrm>
          <a:off x="6690360" y="2584879"/>
          <a:ext cx="5486400" cy="376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53744CA-5110-C65D-F472-58D7CAEEB05C}"/>
              </a:ext>
            </a:extLst>
          </p:cNvPr>
          <p:cNvSpPr txBox="1"/>
          <p:nvPr/>
        </p:nvSpPr>
        <p:spPr>
          <a:xfrm>
            <a:off x="6690358" y="2615992"/>
            <a:ext cx="548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Create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Evaluate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Analyze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Apply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Understand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Remember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0900304-182D-B35B-1602-4F84D61E8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02218"/>
            <a:ext cx="5486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Proverbs</a:t>
            </a:r>
          </a:p>
        </p:txBody>
      </p:sp>
      <p:graphicFrame>
        <p:nvGraphicFramePr>
          <p:cNvPr id="17" name="Content Placeholder 7">
            <a:extLst>
              <a:ext uri="{FF2B5EF4-FFF2-40B4-BE49-F238E27FC236}">
                <a16:creationId xmlns:a16="http://schemas.microsoft.com/office/drawing/2014/main" id="{CA290D00-24AC-4A72-5835-A8C24DAAFB4D}"/>
              </a:ext>
            </a:extLst>
          </p:cNvPr>
          <p:cNvGraphicFramePr>
            <a:graphicFrameLocks/>
          </p:cNvGraphicFramePr>
          <p:nvPr/>
        </p:nvGraphicFramePr>
        <p:xfrm>
          <a:off x="838202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5A9A16F-1438-3B36-ED78-D693C3119F38}"/>
              </a:ext>
            </a:extLst>
          </p:cNvPr>
          <p:cNvSpPr txBox="1"/>
          <p:nvPr/>
        </p:nvSpPr>
        <p:spPr>
          <a:xfrm>
            <a:off x="838202" y="2594583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Wisdom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Discernment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Understanding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Knowledge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Fear of the Lord</a:t>
            </a:r>
          </a:p>
        </p:txBody>
      </p:sp>
    </p:spTree>
    <p:extLst>
      <p:ext uri="{BB962C8B-B14F-4D97-AF65-F5344CB8AC3E}">
        <p14:creationId xmlns:p14="http://schemas.microsoft.com/office/powerpoint/2010/main" val="94700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41567FF7-5336-AAA3-4528-890232A7554E}"/>
              </a:ext>
            </a:extLst>
          </p:cNvPr>
          <p:cNvGraphicFramePr>
            <a:graphicFrameLocks/>
          </p:cNvGraphicFramePr>
          <p:nvPr/>
        </p:nvGraphicFramePr>
        <p:xfrm>
          <a:off x="6705600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E49CC6-D12E-E473-4C83-8A3483B2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stove example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BB2424-C31E-8F62-3F1C-C319009E4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02218"/>
            <a:ext cx="5486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Proverbs</a:t>
            </a: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159CE5E-A018-7809-550A-6E7CE4DD3A30}"/>
              </a:ext>
            </a:extLst>
          </p:cNvPr>
          <p:cNvGraphicFramePr>
            <a:graphicFrameLocks/>
          </p:cNvGraphicFramePr>
          <p:nvPr/>
        </p:nvGraphicFramePr>
        <p:xfrm>
          <a:off x="838202" y="2696493"/>
          <a:ext cx="5486400" cy="365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8CAA9E-70D2-9011-81D5-0BC3EF8D4ADA}"/>
              </a:ext>
            </a:extLst>
          </p:cNvPr>
          <p:cNvSpPr txBox="1"/>
          <p:nvPr/>
        </p:nvSpPr>
        <p:spPr>
          <a:xfrm>
            <a:off x="838202" y="2594583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Wisdom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Discernment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Understanding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Knowledge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Fear of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820DA1-32D6-0E40-DD77-44EA09CE21E6}"/>
              </a:ext>
            </a:extLst>
          </p:cNvPr>
          <p:cNvSpPr txBox="1"/>
          <p:nvPr/>
        </p:nvSpPr>
        <p:spPr>
          <a:xfrm>
            <a:off x="6617129" y="2578558"/>
            <a:ext cx="5486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 don’t touch the stove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that is bad for me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stove will burn me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stove is hot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God has rules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3FB4109D-88FF-A858-D4B9-ED55ACBBD38F}"/>
              </a:ext>
            </a:extLst>
          </p:cNvPr>
          <p:cNvSpPr txBox="1">
            <a:spLocks/>
          </p:cNvSpPr>
          <p:nvPr/>
        </p:nvSpPr>
        <p:spPr>
          <a:xfrm>
            <a:off x="6617127" y="2002218"/>
            <a:ext cx="54864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What it looks like</a:t>
            </a:r>
          </a:p>
        </p:txBody>
      </p:sp>
    </p:spTree>
    <p:extLst>
      <p:ext uri="{BB962C8B-B14F-4D97-AF65-F5344CB8AC3E}">
        <p14:creationId xmlns:p14="http://schemas.microsoft.com/office/powerpoint/2010/main" val="146660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388BA-CBA0-8034-2412-73727B472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6C74-3860-209D-D76D-1EEEC469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Ephesians, week 9 (pages 57–65)</a:t>
            </a:r>
          </a:p>
        </p:txBody>
      </p:sp>
    </p:spTree>
    <p:extLst>
      <p:ext uri="{BB962C8B-B14F-4D97-AF65-F5344CB8AC3E}">
        <p14:creationId xmlns:p14="http://schemas.microsoft.com/office/powerpoint/2010/main" val="3751785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592F9-FDF0-EB04-6DA7-7032463BB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246A6-7148-B731-24C1-F46E99138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675051"/>
            <a:ext cx="6253018" cy="5182949"/>
          </a:xfrm>
        </p:spPr>
        <p:txBody>
          <a:bodyPr/>
          <a:lstStyle/>
          <a:p>
            <a:r>
              <a:rPr lang="en-US" dirty="0"/>
              <a:t>The knowledge and wisdom combination tells us that we are not just talking about mere facts here, but about the application of truth to life, a practical understanding of how to live life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76A6664-9ABC-A167-7A1E-E37A221E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Darrell Bock</a:t>
            </a:r>
          </a:p>
        </p:txBody>
      </p:sp>
      <p:pic>
        <p:nvPicPr>
          <p:cNvPr id="11" name="Picture Placeholder 10" descr="A person with a beard smiling&#10;&#10;AI-generated content may be incorrect.">
            <a:extLst>
              <a:ext uri="{FF2B5EF4-FFF2-40B4-BE49-F238E27FC236}">
                <a16:creationId xmlns:a16="http://schemas.microsoft.com/office/drawing/2014/main" id="{3DC73474-EA7E-B257-6947-8FAB44CBE1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763" r="25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084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DC466-2C35-06A3-CD46-C5C2B98F3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F0277-4866-EE24-DB2F-038235F0F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675051"/>
            <a:ext cx="6096000" cy="5182949"/>
          </a:xfrm>
        </p:spPr>
        <p:txBody>
          <a:bodyPr/>
          <a:lstStyle/>
          <a:p>
            <a:r>
              <a:rPr lang="en-US" dirty="0"/>
              <a:t>Heaven must give and the heart must receive what is necessary for spiritual insight. Paul prays for both.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D6F050-C00B-4F6A-A021-C819B8DF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Bryan </a:t>
            </a:r>
            <a:r>
              <a:rPr lang="en-US" dirty="0" err="1"/>
              <a:t>Chapell</a:t>
            </a:r>
            <a:endParaRPr lang="en-US" dirty="0"/>
          </a:p>
        </p:txBody>
      </p:sp>
      <p:pic>
        <p:nvPicPr>
          <p:cNvPr id="8" name="Picture Placeholder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AD7F0F7E-81D8-562F-FD22-F8ABAFE225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26" r="1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0445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948DA-EF8F-B4B9-BF7C-0A95319D9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BB74-D622-7F84-137D-324A883A5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Ephesians, week 9 (pages 57–65)</a:t>
            </a:r>
          </a:p>
        </p:txBody>
      </p:sp>
    </p:spTree>
    <p:extLst>
      <p:ext uri="{BB962C8B-B14F-4D97-AF65-F5344CB8AC3E}">
        <p14:creationId xmlns:p14="http://schemas.microsoft.com/office/powerpoint/2010/main" val="54506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73121-F2C7-E785-8C6F-C9E844710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A826-6A3A-D59C-C407-46AAD634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Ephesians, week 9 (pages 57–65)</a:t>
            </a:r>
          </a:p>
        </p:txBody>
      </p:sp>
    </p:spTree>
    <p:extLst>
      <p:ext uri="{BB962C8B-B14F-4D97-AF65-F5344CB8AC3E}">
        <p14:creationId xmlns:p14="http://schemas.microsoft.com/office/powerpoint/2010/main" val="1803489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95B8E-F31C-44FE-2E06-029277D7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6EE024-8859-3D10-F0E6-3E05E0D6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Romans 10:2–3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EDFAD-8E56-603F-6340-CC3FE1CB1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I testify about them that they have a zeal for God, but not according to </a:t>
            </a:r>
            <a:r>
              <a:rPr lang="en-US" dirty="0">
                <a:solidFill>
                  <a:srgbClr val="FFFF00"/>
                </a:solidFill>
              </a:rPr>
              <a:t>knowledge</a:t>
            </a:r>
            <a:r>
              <a:rPr lang="en-US" dirty="0"/>
              <a:t>. For not knowing about the righteousness of God and seeking to establish their own, they did not subject themselves to the righteousness of God.</a:t>
            </a:r>
          </a:p>
        </p:txBody>
      </p:sp>
    </p:spTree>
    <p:extLst>
      <p:ext uri="{BB962C8B-B14F-4D97-AF65-F5344CB8AC3E}">
        <p14:creationId xmlns:p14="http://schemas.microsoft.com/office/powerpoint/2010/main" val="3655718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8248D-00E6-5079-D604-5F8871240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6165A6-E235-8356-3940-8CCE526A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1:9–10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CC263-9071-DAB6-1824-113FEE28D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0533"/>
            <a:ext cx="10614891" cy="40264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this reason also, since the day we heard, we have not ceased to pray for you and to ask that you may be filled with the </a:t>
            </a:r>
            <a:r>
              <a:rPr lang="en-US" dirty="0">
                <a:solidFill>
                  <a:srgbClr val="FFFF00"/>
                </a:solidFill>
              </a:rPr>
              <a:t>full knowledge </a:t>
            </a:r>
            <a:r>
              <a:rPr lang="en-US" dirty="0"/>
              <a:t>of His will in all spiritual wisdom and understanding, so that you may walk in a manner worthy of the Lord, to please Him in all respects, bearing fruit in every good work and multiplying in the </a:t>
            </a:r>
            <a:r>
              <a:rPr lang="en-US" dirty="0">
                <a:solidFill>
                  <a:srgbClr val="FFFF00"/>
                </a:solidFill>
              </a:rPr>
              <a:t>full knowledge </a:t>
            </a:r>
            <a:r>
              <a:rPr lang="en-US" dirty="0"/>
              <a:t>of God</a:t>
            </a:r>
          </a:p>
        </p:txBody>
      </p:sp>
    </p:spTree>
    <p:extLst>
      <p:ext uri="{BB962C8B-B14F-4D97-AF65-F5344CB8AC3E}">
        <p14:creationId xmlns:p14="http://schemas.microsoft.com/office/powerpoint/2010/main" val="330510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429D7-5180-DE4A-06FF-747455FFD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675051"/>
            <a:ext cx="6188364" cy="5182949"/>
          </a:xfrm>
        </p:spPr>
        <p:txBody>
          <a:bodyPr/>
          <a:lstStyle/>
          <a:p>
            <a:r>
              <a:rPr lang="en-US" dirty="0"/>
              <a:t>The goal of this gift of wisdom and revelation is the personal knowledge of God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CA7837-B84C-5C4A-28D1-AA94BD8B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 F. Bruce</a:t>
            </a:r>
          </a:p>
        </p:txBody>
      </p:sp>
      <p:pic>
        <p:nvPicPr>
          <p:cNvPr id="7" name="Picture 2" descr="Placeholder image">
            <a:extLst>
              <a:ext uri="{FF2B5EF4-FFF2-40B4-BE49-F238E27FC236}">
                <a16:creationId xmlns:a16="http://schemas.microsoft.com/office/drawing/2014/main" id="{32FC82BE-7480-A857-7063-F0839A795E8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70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41302B-8D4F-C31D-C1E0-BD495835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Reflection/Journal/Quotes (page 83)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54C26-19E8-F240-351A-254DB73E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533"/>
            <a:ext cx="10515600" cy="4026429"/>
          </a:xfrm>
        </p:spPr>
        <p:txBody>
          <a:bodyPr/>
          <a:lstStyle/>
          <a:p>
            <a:pPr marL="920750" indent="-460375"/>
            <a:r>
              <a:rPr lang="en-US" dirty="0"/>
              <a:t>What did God do in me through Ephesians 1?</a:t>
            </a:r>
          </a:p>
          <a:p>
            <a:pPr marL="920750" indent="-460375"/>
            <a:endParaRPr lang="en-US" dirty="0"/>
          </a:p>
          <a:p>
            <a:pPr marL="920750" indent="-460375"/>
            <a:r>
              <a:rPr lang="en-US" dirty="0"/>
              <a:t>Were there any significant or impactful commentary quotes from Ephesians 1?</a:t>
            </a:r>
          </a:p>
        </p:txBody>
      </p:sp>
    </p:spTree>
    <p:extLst>
      <p:ext uri="{BB962C8B-B14F-4D97-AF65-F5344CB8AC3E}">
        <p14:creationId xmlns:p14="http://schemas.microsoft.com/office/powerpoint/2010/main" val="1924110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81B17-3E96-F216-82B7-6880F8D4D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4CC1-C6F4-052A-ACB7-10F9974D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1353800" cy="1325563"/>
          </a:xfrm>
        </p:spPr>
        <p:txBody>
          <a:bodyPr/>
          <a:lstStyle/>
          <a:p>
            <a:r>
              <a:rPr lang="en-US" dirty="0"/>
              <a:t>Next time:</a:t>
            </a:r>
            <a:br>
              <a:rPr lang="en-US" dirty="0"/>
            </a:br>
            <a:r>
              <a:rPr lang="en-US" dirty="0"/>
              <a:t>Ephesians 1:18–20 (pp. 65–74)</a:t>
            </a:r>
          </a:p>
        </p:txBody>
      </p:sp>
    </p:spTree>
    <p:extLst>
      <p:ext uri="{BB962C8B-B14F-4D97-AF65-F5344CB8AC3E}">
        <p14:creationId xmlns:p14="http://schemas.microsoft.com/office/powerpoint/2010/main" val="1205794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79406-E3C4-3653-5CFF-0FA917924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DF7933E-FC78-39E2-BC78-1CD098BF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Commentaries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A0FE023-F641-0885-17AA-596B76F3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533"/>
            <a:ext cx="10790382" cy="4026429"/>
          </a:xfrm>
        </p:spPr>
        <p:txBody>
          <a:bodyPr/>
          <a:lstStyle/>
          <a:p>
            <a:pPr marL="920750" indent="-460375"/>
            <a:r>
              <a:rPr lang="en-US" dirty="0"/>
              <a:t>Quotes are due to Jim by Thursday night</a:t>
            </a:r>
          </a:p>
          <a:p>
            <a:pPr marL="920750" indent="-460375"/>
            <a:endParaRPr lang="en-US" dirty="0"/>
          </a:p>
          <a:p>
            <a:pPr marL="920750" indent="-460375"/>
            <a:r>
              <a:rPr lang="en-US" dirty="0"/>
              <a:t>If you would like one, let Jim know</a:t>
            </a:r>
          </a:p>
        </p:txBody>
      </p:sp>
    </p:spTree>
    <p:extLst>
      <p:ext uri="{BB962C8B-B14F-4D97-AF65-F5344CB8AC3E}">
        <p14:creationId xmlns:p14="http://schemas.microsoft.com/office/powerpoint/2010/main" val="2428150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EBAE-EEA5-52B7-A79D-B215DCDB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Write down your prayer requests (on the Weekly Update or in the comments)</a:t>
            </a:r>
          </a:p>
          <a:p>
            <a:pPr marL="920750" indent="-460375"/>
            <a:r>
              <a:rPr lang="en-US" dirty="0"/>
              <a:t>Lean in, engage, and pray for someone not with you</a:t>
            </a:r>
          </a:p>
          <a:p>
            <a:pPr marL="920750" indent="-460375"/>
            <a:r>
              <a:rPr lang="en-US" dirty="0"/>
              <a:t>Be out of this room by 9:50</a:t>
            </a:r>
          </a:p>
          <a:p>
            <a:pPr marL="920750" indent="-460375"/>
            <a:r>
              <a:rPr lang="en-US" dirty="0"/>
              <a:t>Go worship</a:t>
            </a:r>
          </a:p>
        </p:txBody>
      </p:sp>
    </p:spTree>
    <p:extLst>
      <p:ext uri="{BB962C8B-B14F-4D97-AF65-F5344CB8AC3E}">
        <p14:creationId xmlns:p14="http://schemas.microsoft.com/office/powerpoint/2010/main" val="152049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4A5E1-D217-BC86-3088-C58E49730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40BB2-388A-FED5-F19A-2587334F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Hear: Ephesians 1</a:t>
            </a:r>
          </a:p>
        </p:txBody>
      </p:sp>
    </p:spTree>
    <p:extLst>
      <p:ext uri="{BB962C8B-B14F-4D97-AF65-F5344CB8AC3E}">
        <p14:creationId xmlns:p14="http://schemas.microsoft.com/office/powerpoint/2010/main" val="117127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1:15–17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533"/>
            <a:ext cx="10515600" cy="4026429"/>
          </a:xfrm>
        </p:spPr>
        <p:txBody>
          <a:bodyPr/>
          <a:lstStyle/>
          <a:p>
            <a:pPr marL="7938" indent="0">
              <a:buNone/>
            </a:pPr>
            <a:r>
              <a:rPr lang="en-US" dirty="0"/>
              <a:t>For this reason I too, having heard of the faith in the Lord Jesus which </a:t>
            </a:r>
            <a:r>
              <a:rPr lang="en-US" i="1" dirty="0"/>
              <a:t>exists</a:t>
            </a:r>
            <a:r>
              <a:rPr lang="en-US" dirty="0"/>
              <a:t> among you and your love for all the saints, do not cease giving thanks for you, while making mention </a:t>
            </a:r>
            <a:r>
              <a:rPr lang="en-US" i="1" dirty="0"/>
              <a:t>of you </a:t>
            </a:r>
            <a:r>
              <a:rPr lang="en-US" dirty="0"/>
              <a:t>in my prayers: that the God of our Lord Jesus Christ, the Father of glory, may give to you </a:t>
            </a:r>
            <a:r>
              <a:rPr lang="en-US" i="1" dirty="0"/>
              <a:t>the</a:t>
            </a:r>
            <a:r>
              <a:rPr lang="en-US" dirty="0"/>
              <a:t> Spirit of wisdom and of revelation in the full knowledge of Him, </a:t>
            </a:r>
          </a:p>
        </p:txBody>
      </p:sp>
    </p:spTree>
    <p:extLst>
      <p:ext uri="{BB962C8B-B14F-4D97-AF65-F5344CB8AC3E}">
        <p14:creationId xmlns:p14="http://schemas.microsoft.com/office/powerpoint/2010/main" val="354482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29F33-9379-9FCA-AC93-DE294AB4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AE55-01C5-407A-240B-B2DA7A79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Ephesians, week 9 (pages 57–65)</a:t>
            </a:r>
          </a:p>
        </p:txBody>
      </p:sp>
    </p:spTree>
    <p:extLst>
      <p:ext uri="{BB962C8B-B14F-4D97-AF65-F5344CB8AC3E}">
        <p14:creationId xmlns:p14="http://schemas.microsoft.com/office/powerpoint/2010/main" val="73444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F2FA7-4C4C-234E-786E-57C333084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8B153F-DC13-72DB-952A-26DF36F0CB48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93CC2E86-89C0-77C0-8914-264A75D42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A40636-72F3-42F1-6D8F-9937213367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2328" y="925946"/>
            <a:ext cx="4432395" cy="548639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sz="44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</a:t>
            </a:r>
            <a:r>
              <a:rPr lang="en-US" sz="4400" b="1" dirty="0">
                <a:latin typeface="Avenir Next" panose="020B0503020202020204" pitchFamily="34" charset="0"/>
              </a:rPr>
              <a:t>11</a:t>
            </a:r>
            <a:r>
              <a:rPr lang="en-US" sz="4400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  <a:endParaRPr lang="en-US" sz="4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098F0E-A57E-FC21-A5F9-A7C08003059E}"/>
              </a:ext>
            </a:extLst>
          </p:cNvPr>
          <p:cNvSpPr/>
          <p:nvPr/>
        </p:nvSpPr>
        <p:spPr>
          <a:xfrm>
            <a:off x="7693890" y="5832764"/>
            <a:ext cx="2170546" cy="102523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5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EA475-2B6B-D869-FE9A-8A2DF957C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655F-BFE0-2295-C9E6-16D492E77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Ephesians, week 9 (pages 57–65)</a:t>
            </a:r>
          </a:p>
        </p:txBody>
      </p:sp>
    </p:spTree>
    <p:extLst>
      <p:ext uri="{BB962C8B-B14F-4D97-AF65-F5344CB8AC3E}">
        <p14:creationId xmlns:p14="http://schemas.microsoft.com/office/powerpoint/2010/main" val="244465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62C8E-F074-3407-6165-C4363A9C6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BDE1A-FDC7-0299-FD96-9598F8150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God’s people love one another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B1DFF9-2433-8C20-4F30-8CBCDABD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</a:t>
            </a:r>
            <a:endParaRPr lang="en-US" sz="3200" dirty="0"/>
          </a:p>
        </p:txBody>
      </p:sp>
      <p:pic>
        <p:nvPicPr>
          <p:cNvPr id="5" name="Picture 2" descr="Tony Merida | Pastor and Author">
            <a:extLst>
              <a:ext uri="{FF2B5EF4-FFF2-40B4-BE49-F238E27FC236}">
                <a16:creationId xmlns:a16="http://schemas.microsoft.com/office/drawing/2014/main" id="{7CC32189-4542-AC46-AF50-866DCCBDA14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81" b="608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5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3835F-9BE9-9827-67C0-136ECBC9D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39A2E7-D73A-4300-2DD3-9F0F8162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13:35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3B043-EEB6-F0E6-F12E-5E77E25EB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0533"/>
            <a:ext cx="10624127" cy="40264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By this all will know that you are My disciples, if you have love for one another.</a:t>
            </a:r>
          </a:p>
        </p:txBody>
      </p:sp>
    </p:spTree>
    <p:extLst>
      <p:ext uri="{BB962C8B-B14F-4D97-AF65-F5344CB8AC3E}">
        <p14:creationId xmlns:p14="http://schemas.microsoft.com/office/powerpoint/2010/main" val="1074742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14762</TotalTime>
  <Words>634</Words>
  <Application>Microsoft Macintosh PowerPoint</Application>
  <PresentationFormat>Widescreen</PresentationFormat>
  <Paragraphs>76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Avenir Next</vt:lpstr>
      <vt:lpstr>Calibri</vt:lpstr>
      <vt:lpstr>Lao UI</vt:lpstr>
      <vt:lpstr>Lato</vt:lpstr>
      <vt:lpstr>Office Theme</vt:lpstr>
      <vt:lpstr>PowerPoint Presentation</vt:lpstr>
      <vt:lpstr>Ephesians, week 9 (pages 57–65)</vt:lpstr>
      <vt:lpstr>Hear: Ephesians 1</vt:lpstr>
      <vt:lpstr>Ephesians 1:15–17</vt:lpstr>
      <vt:lpstr>Ephesians, week 9 (pages 57–65)</vt:lpstr>
      <vt:lpstr>PowerPoint Presentation</vt:lpstr>
      <vt:lpstr>Ephesians, week 9 (pages 57–65)</vt:lpstr>
      <vt:lpstr>Dr. Tony Merida</vt:lpstr>
      <vt:lpstr>John 13:35</vt:lpstr>
      <vt:lpstr>Ephesians, week 9 (pages 57–65)</vt:lpstr>
      <vt:lpstr>Dr. Bryan Chapell</vt:lpstr>
      <vt:lpstr>Ephesians, week 9 (pages 57–65)</vt:lpstr>
      <vt:lpstr>BDAG on sophia so-FEE-uh</vt:lpstr>
      <vt:lpstr>A primer on taxonomies</vt:lpstr>
      <vt:lpstr>Hot stove example</vt:lpstr>
      <vt:lpstr>Ephesians, week 9 (pages 57–65)</vt:lpstr>
      <vt:lpstr>Dr. Darrell Bock</vt:lpstr>
      <vt:lpstr>Dr. Bryan Chapell</vt:lpstr>
      <vt:lpstr>Ephesians, week 9 (pages 57–65)</vt:lpstr>
      <vt:lpstr>Romans 10:2–3</vt:lpstr>
      <vt:lpstr>Colossians 1:9–10</vt:lpstr>
      <vt:lpstr>F. F. Bruce</vt:lpstr>
      <vt:lpstr>Reflection/Journal/Quotes (page 83)</vt:lpstr>
      <vt:lpstr>Next time: Ephesians 1:18–20 (pp. 65–74)</vt:lpstr>
      <vt:lpstr>Commentaries</vt:lpstr>
      <vt:lpstr>Prayer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25</cp:revision>
  <cp:lastPrinted>2025-04-05T19:33:33Z</cp:lastPrinted>
  <dcterms:created xsi:type="dcterms:W3CDTF">2022-07-16T19:21:48Z</dcterms:created>
  <dcterms:modified xsi:type="dcterms:W3CDTF">2025-05-24T15:26:24Z</dcterms:modified>
</cp:coreProperties>
</file>